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D3F0A6-10B1-4434-8DCA-E225A0C9FA2A}">
  <a:tblStyle styleId="{0AD3F0A6-10B1-4434-8DCA-E225A0C9FA2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5" Type="http://schemas.openxmlformats.org/officeDocument/2006/relationships/slide" Target="slides/slide9.xml"/><Relationship Id="rId110" Type="http://schemas.openxmlformats.org/officeDocument/2006/relationships/slide" Target="slides/slide104.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slide" Target="slides/slide108.xml"/><Relationship Id="rId18" Type="http://schemas.openxmlformats.org/officeDocument/2006/relationships/slide" Target="slides/slide12.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ir.ai/" TargetMode="External"/><Relationship Id="rId3" Type="http://schemas.openxmlformats.org/officeDocument/2006/relationships/hyperlink" Target="https://github.com/dair-ai/ml-visuals" TargetMode="External"/><Relationship Id="rId4" Type="http://schemas.openxmlformats.org/officeDocument/2006/relationships/hyperlink" Target="mailto:ellfae@gmail.com" TargetMode="External"/><Relationship Id="rId5" Type="http://schemas.openxmlformats.org/officeDocument/2006/relationships/hyperlink" Target="https://github.com/dair-ai/visuals/issues/new" TargetMode="External"/><Relationship Id="rId6" Type="http://schemas.openxmlformats.org/officeDocument/2006/relationships/hyperlink" Target="https://join.slack.com/t/dairai/shared_invite/zt-dv2dwzj7-F9HT047jIGkunNKv88lQ~g"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 Id="rId3" Type="http://schemas.openxmlformats.org/officeDocument/2006/relationships/hyperlink" Target="mailto:sourav@yahoo.com"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2"/>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3"/>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FF"/>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IMPORTANT NOTE:</a:t>
            </a:r>
            <a:r>
              <a:rPr lang="en" sz="1200">
                <a:solidFill>
                  <a:srgbClr val="24292E"/>
                </a:solidFill>
                <a:highlight>
                  <a:srgbClr val="FFFFFF"/>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4"/>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indent="0" lvl="0" marL="0" rtl="0" algn="l">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5">
                  <a:extLst>
                    <a:ext uri="{A12FA001-AC4F-418D-AE19-62706E023703}">
                      <ahyp:hlinkCl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indent="0" lvl="0" marL="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0"/>
              </a:spcBef>
              <a:spcAft>
                <a:spcPts val="0"/>
              </a:spcAft>
              <a:buNone/>
            </a:pPr>
            <a:r>
              <a:rPr lang="en" sz="1200">
                <a:solidFill>
                  <a:srgbClr val="24292E"/>
                </a:solidFill>
                <a:highlight>
                  <a:srgbClr val="FFFFFF"/>
                </a:highlight>
              </a:rPr>
              <a:t>Feel free to ask us anything related to this project in our </a:t>
            </a:r>
            <a:r>
              <a:rPr lang="en" sz="1200" u="sng">
                <a:solidFill>
                  <a:schemeClr val="hlink"/>
                </a:solidFill>
                <a:highlight>
                  <a:srgbClr val="FFFFFF"/>
                </a:highlight>
                <a:hlinkClick r:id="rId6"/>
              </a:rPr>
              <a:t>Slack</a:t>
            </a:r>
            <a:r>
              <a:rPr lang="en" sz="1200">
                <a:solidFill>
                  <a:srgbClr val="24292E"/>
                </a:solidFill>
                <a:highlight>
                  <a:srgbClr val="FFFFFF"/>
                </a:highlight>
              </a:rPr>
              <a:t> group.</a:t>
            </a:r>
            <a:endParaRPr sz="12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9aeaf79e6c_3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9aeaf79e6c_3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9" name="Shape 6149"/>
        <p:cNvGrpSpPr/>
        <p:nvPr/>
      </p:nvGrpSpPr>
      <p:grpSpPr>
        <a:xfrm>
          <a:off x="0" y="0"/>
          <a:ext cx="0" cy="0"/>
          <a:chOff x="0" y="0"/>
          <a:chExt cx="0" cy="0"/>
        </a:xfrm>
      </p:grpSpPr>
      <p:sp>
        <p:nvSpPr>
          <p:cNvPr id="6150" name="Google Shape;6150;g78327f1586_1537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1" name="Google Shape;6151;g78327f1586_1537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5" name="Shape 6205"/>
        <p:cNvGrpSpPr/>
        <p:nvPr/>
      </p:nvGrpSpPr>
      <p:grpSpPr>
        <a:xfrm>
          <a:off x="0" y="0"/>
          <a:ext cx="0" cy="0"/>
          <a:chOff x="0" y="0"/>
          <a:chExt cx="0" cy="0"/>
        </a:xfrm>
      </p:grpSpPr>
      <p:sp>
        <p:nvSpPr>
          <p:cNvPr id="6206" name="Google Shape;6206;g78327f1586_1537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7" name="Google Shape;6207;g78327f1586_1537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6" name="Shape 6286"/>
        <p:cNvGrpSpPr/>
        <p:nvPr/>
      </p:nvGrpSpPr>
      <p:grpSpPr>
        <a:xfrm>
          <a:off x="0" y="0"/>
          <a:ext cx="0" cy="0"/>
          <a:chOff x="0" y="0"/>
          <a:chExt cx="0" cy="0"/>
        </a:xfrm>
      </p:grpSpPr>
      <p:sp>
        <p:nvSpPr>
          <p:cNvPr id="6287" name="Google Shape;6287;g78327f1586_1537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8" name="Google Shape;6288;g78327f1586_1537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0" name="Shape 6380"/>
        <p:cNvGrpSpPr/>
        <p:nvPr/>
      </p:nvGrpSpPr>
      <p:grpSpPr>
        <a:xfrm>
          <a:off x="0" y="0"/>
          <a:ext cx="0" cy="0"/>
          <a:chOff x="0" y="0"/>
          <a:chExt cx="0" cy="0"/>
        </a:xfrm>
      </p:grpSpPr>
      <p:sp>
        <p:nvSpPr>
          <p:cNvPr id="6381" name="Google Shape;6381;g78327f1586_1537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2" name="Google Shape;6382;g78327f1586_1537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3" name="Shape 6483"/>
        <p:cNvGrpSpPr/>
        <p:nvPr/>
      </p:nvGrpSpPr>
      <p:grpSpPr>
        <a:xfrm>
          <a:off x="0" y="0"/>
          <a:ext cx="0" cy="0"/>
          <a:chOff x="0" y="0"/>
          <a:chExt cx="0" cy="0"/>
        </a:xfrm>
      </p:grpSpPr>
      <p:sp>
        <p:nvSpPr>
          <p:cNvPr id="6484" name="Google Shape;6484;g78327f1586_1537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5" name="Google Shape;6485;g78327f1586_1537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9" name="Shape 6539"/>
        <p:cNvGrpSpPr/>
        <p:nvPr/>
      </p:nvGrpSpPr>
      <p:grpSpPr>
        <a:xfrm>
          <a:off x="0" y="0"/>
          <a:ext cx="0" cy="0"/>
          <a:chOff x="0" y="0"/>
          <a:chExt cx="0" cy="0"/>
        </a:xfrm>
      </p:grpSpPr>
      <p:sp>
        <p:nvSpPr>
          <p:cNvPr id="6540" name="Google Shape;6540;g85a0789696_74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1" name="Google Shape;6541;g85a0789696_74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Dark-theme version of the previous (by Elvis Saravia)</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1" name="Shape 6771"/>
        <p:cNvGrpSpPr/>
        <p:nvPr/>
      </p:nvGrpSpPr>
      <p:grpSpPr>
        <a:xfrm>
          <a:off x="0" y="0"/>
          <a:ext cx="0" cy="0"/>
          <a:chOff x="0" y="0"/>
          <a:chExt cx="0" cy="0"/>
        </a:xfrm>
      </p:grpSpPr>
      <p:sp>
        <p:nvSpPr>
          <p:cNvPr id="6772" name="Google Shape;6772;g78327f1586_1537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3" name="Google Shape;6773;g78327f1586_1537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5" name="Shape 6805"/>
        <p:cNvGrpSpPr/>
        <p:nvPr/>
      </p:nvGrpSpPr>
      <p:grpSpPr>
        <a:xfrm>
          <a:off x="0" y="0"/>
          <a:ext cx="0" cy="0"/>
          <a:chOff x="0" y="0"/>
          <a:chExt cx="0" cy="0"/>
        </a:xfrm>
      </p:grpSpPr>
      <p:sp>
        <p:nvSpPr>
          <p:cNvPr id="6806" name="Google Shape;6806;gb2c25a3d5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7" name="Google Shape;6807;gb2c25a3d5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0" name="Shape 6810"/>
        <p:cNvGrpSpPr/>
        <p:nvPr/>
      </p:nvGrpSpPr>
      <p:grpSpPr>
        <a:xfrm>
          <a:off x="0" y="0"/>
          <a:ext cx="0" cy="0"/>
          <a:chOff x="0" y="0"/>
          <a:chExt cx="0" cy="0"/>
        </a:xfrm>
      </p:grpSpPr>
      <p:sp>
        <p:nvSpPr>
          <p:cNvPr id="6811" name="Google Shape;6811;ga4de7e2a4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2" name="Google Shape;6812;ga4de7e2a4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b3a777e7c9_1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b3a777e7c9_1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b3a777e7c9_117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b3a777e7c9_117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55822fc331c9ff6a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55822fc331c9ff6a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a4de7e2a44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a4de7e2a44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a8ce2156e9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a8ce2156e9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a4de7e2a4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a4de7e2a4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a48177d0af_7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a48177d0af_7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ac406953a5_29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ac406953a5_29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a4de7e2a44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a4de7e2a44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78327f158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8327f158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a4de7e2a44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a4de7e2a44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ac406953a5_29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ac406953a5_29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ac406953a5_29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ac406953a5_29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ac406953a5_29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ac406953a5_29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ac406953a5_29_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ac406953a5_29_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ac406953a5_29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ac406953a5_29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ac745f9488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ac745f9488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ac406953a5_29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ac406953a5_29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ac406953a5_29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ac406953a5_29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ac406953a5_29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ac406953a5_29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8327f15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8327f15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a simple round rectangle that can represent some process, operation, or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a8ce2156e9_3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a8ce2156e9_3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a982209119_72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 name="Google Shape;1326;ga982209119_7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a8ce2156e9_1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a8ce2156e9_1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85a0789696_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85a0789696_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a:t>
            </a: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2" name="Shape 1662"/>
        <p:cNvGrpSpPr/>
        <p:nvPr/>
      </p:nvGrpSpPr>
      <p:grpSpPr>
        <a:xfrm>
          <a:off x="0" y="0"/>
          <a:ext cx="0" cy="0"/>
          <a:chOff x="0" y="0"/>
          <a:chExt cx="0" cy="0"/>
        </a:xfrm>
      </p:grpSpPr>
      <p:sp>
        <p:nvSpPr>
          <p:cNvPr id="1663" name="Google Shape;1663;g862c40195a_3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4" name="Google Shape;1664;g862c40195a_3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5" name="Shape 1765"/>
        <p:cNvGrpSpPr/>
        <p:nvPr/>
      </p:nvGrpSpPr>
      <p:grpSpPr>
        <a:xfrm>
          <a:off x="0" y="0"/>
          <a:ext cx="0" cy="0"/>
          <a:chOff x="0" y="0"/>
          <a:chExt cx="0" cy="0"/>
        </a:xfrm>
      </p:grpSpPr>
      <p:sp>
        <p:nvSpPr>
          <p:cNvPr id="1766" name="Google Shape;1766;g85a0789696_7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 name="Google Shape;1767;g85a0789696_7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by</a:t>
            </a:r>
            <a:r>
              <a:rPr lang="en">
                <a:solidFill>
                  <a:schemeClr val="dk1"/>
                </a:solidFill>
              </a:rPr>
              <a:t>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u="sng">
                <a:solidFill>
                  <a:schemeClr val="hlink"/>
                </a:solidFill>
                <a:hlinkClick r:id="rId3"/>
              </a:rPr>
              <a:t>sourav@yahoo.com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Dark themed version by (Elvis Saravia - </a:t>
            </a:r>
            <a:r>
              <a:rPr lang="en">
                <a:solidFill>
                  <a:schemeClr val="dk1"/>
                </a:solidFill>
              </a:rPr>
              <a:t>ellfae@gmail.com</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85a0789696_23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85a0789696_23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4" name="Shape 2204"/>
        <p:cNvGrpSpPr/>
        <p:nvPr/>
      </p:nvGrpSpPr>
      <p:grpSpPr>
        <a:xfrm>
          <a:off x="0" y="0"/>
          <a:ext cx="0" cy="0"/>
          <a:chOff x="0" y="0"/>
          <a:chExt cx="0" cy="0"/>
        </a:xfrm>
      </p:grpSpPr>
      <p:sp>
        <p:nvSpPr>
          <p:cNvPr id="2205" name="Google Shape;2205;g8a7331a6e5_20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6" name="Google Shape;2206;g8a7331a6e5_20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7" name="Shape 2537"/>
        <p:cNvGrpSpPr/>
        <p:nvPr/>
      </p:nvGrpSpPr>
      <p:grpSpPr>
        <a:xfrm>
          <a:off x="0" y="0"/>
          <a:ext cx="0" cy="0"/>
          <a:chOff x="0" y="0"/>
          <a:chExt cx="0" cy="0"/>
        </a:xfrm>
      </p:grpSpPr>
      <p:sp>
        <p:nvSpPr>
          <p:cNvPr id="2538" name="Google Shape;2538;g8a7331a6e5_206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9" name="Google Shape;2539;g8a7331a6e5_206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3" name="Shape 2873"/>
        <p:cNvGrpSpPr/>
        <p:nvPr/>
      </p:nvGrpSpPr>
      <p:grpSpPr>
        <a:xfrm>
          <a:off x="0" y="0"/>
          <a:ext cx="0" cy="0"/>
          <a:chOff x="0" y="0"/>
          <a:chExt cx="0" cy="0"/>
        </a:xfrm>
      </p:grpSpPr>
      <p:sp>
        <p:nvSpPr>
          <p:cNvPr id="2874" name="Google Shape;2874;g85a0789696_235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5" name="Google Shape;2875;g85a0789696_235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8327f15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8327f15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6" name="Shape 3226"/>
        <p:cNvGrpSpPr/>
        <p:nvPr/>
      </p:nvGrpSpPr>
      <p:grpSpPr>
        <a:xfrm>
          <a:off x="0" y="0"/>
          <a:ext cx="0" cy="0"/>
          <a:chOff x="0" y="0"/>
          <a:chExt cx="0" cy="0"/>
        </a:xfrm>
      </p:grpSpPr>
      <p:sp>
        <p:nvSpPr>
          <p:cNvPr id="3227" name="Google Shape;3227;g878bb028e8_88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8" name="Google Shape;3228;g878bb028e8_88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1" name="Shape 3251"/>
        <p:cNvGrpSpPr/>
        <p:nvPr/>
      </p:nvGrpSpPr>
      <p:grpSpPr>
        <a:xfrm>
          <a:off x="0" y="0"/>
          <a:ext cx="0" cy="0"/>
          <a:chOff x="0" y="0"/>
          <a:chExt cx="0" cy="0"/>
        </a:xfrm>
      </p:grpSpPr>
      <p:sp>
        <p:nvSpPr>
          <p:cNvPr id="3252" name="Google Shape;3252;g78327f1586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3" name="Google Shape;3253;g78327f1586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5" name="Shape 3285"/>
        <p:cNvGrpSpPr/>
        <p:nvPr/>
      </p:nvGrpSpPr>
      <p:grpSpPr>
        <a:xfrm>
          <a:off x="0" y="0"/>
          <a:ext cx="0" cy="0"/>
          <a:chOff x="0" y="0"/>
          <a:chExt cx="0" cy="0"/>
        </a:xfrm>
      </p:grpSpPr>
      <p:sp>
        <p:nvSpPr>
          <p:cNvPr id="3286" name="Google Shape;3286;g78327f1586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7" name="Google Shape;3287;g78327f1586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0" name="Shape 3350"/>
        <p:cNvGrpSpPr/>
        <p:nvPr/>
      </p:nvGrpSpPr>
      <p:grpSpPr>
        <a:xfrm>
          <a:off x="0" y="0"/>
          <a:ext cx="0" cy="0"/>
          <a:chOff x="0" y="0"/>
          <a:chExt cx="0" cy="0"/>
        </a:xfrm>
      </p:grpSpPr>
      <p:sp>
        <p:nvSpPr>
          <p:cNvPr id="3351" name="Google Shape;3351;g9aeaf79e6c_37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2" name="Google Shape;3352;g9aeaf79e6c_37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5" name="Shape 3415"/>
        <p:cNvGrpSpPr/>
        <p:nvPr/>
      </p:nvGrpSpPr>
      <p:grpSpPr>
        <a:xfrm>
          <a:off x="0" y="0"/>
          <a:ext cx="0" cy="0"/>
          <a:chOff x="0" y="0"/>
          <a:chExt cx="0" cy="0"/>
        </a:xfrm>
      </p:grpSpPr>
      <p:sp>
        <p:nvSpPr>
          <p:cNvPr id="3416" name="Google Shape;3416;g78327f158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7" name="Google Shape;3417;g78327f158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figure aims to demonstrate the process of tokenization</a:t>
            </a:r>
            <a:endParaRPr/>
          </a:p>
          <a:p>
            <a:pPr indent="-298450" lvl="0" marL="457200" rtl="0" algn="l">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indent="-298450" lvl="0" marL="457200" rtl="0" algn="l">
              <a:spcBef>
                <a:spcPts val="0"/>
              </a:spcBef>
              <a:spcAft>
                <a:spcPts val="0"/>
              </a:spcAft>
              <a:buSzPts val="1100"/>
              <a:buChar char="-"/>
            </a:pPr>
            <a:r>
              <a:rPr lang="en"/>
              <a:t>This is a gradient color so you can customize however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 (ellfae@gmail.com)</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2" name="Shape 3432"/>
        <p:cNvGrpSpPr/>
        <p:nvPr/>
      </p:nvGrpSpPr>
      <p:grpSpPr>
        <a:xfrm>
          <a:off x="0" y="0"/>
          <a:ext cx="0" cy="0"/>
          <a:chOff x="0" y="0"/>
          <a:chExt cx="0" cy="0"/>
        </a:xfrm>
      </p:grpSpPr>
      <p:sp>
        <p:nvSpPr>
          <p:cNvPr id="3433" name="Google Shape;3433;g78327f158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4" name="Google Shape;3434;g78327f158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7" name="Shape 3437"/>
        <p:cNvGrpSpPr/>
        <p:nvPr/>
      </p:nvGrpSpPr>
      <p:grpSpPr>
        <a:xfrm>
          <a:off x="0" y="0"/>
          <a:ext cx="0" cy="0"/>
          <a:chOff x="0" y="0"/>
          <a:chExt cx="0" cy="0"/>
        </a:xfrm>
      </p:grpSpPr>
      <p:sp>
        <p:nvSpPr>
          <p:cNvPr id="3438" name="Google Shape;3438;g78327f1586_217_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439" name="Google Shape;3439;g78327f1586_2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@srvmshr</a:t>
            </a:r>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7" name="Shape 3477"/>
        <p:cNvGrpSpPr/>
        <p:nvPr/>
      </p:nvGrpSpPr>
      <p:grpSpPr>
        <a:xfrm>
          <a:off x="0" y="0"/>
          <a:ext cx="0" cy="0"/>
          <a:chOff x="0" y="0"/>
          <a:chExt cx="0" cy="0"/>
        </a:xfrm>
      </p:grpSpPr>
      <p:sp>
        <p:nvSpPr>
          <p:cNvPr id="3478" name="Google Shape;3478;g78327f1586_217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9" name="Google Shape;3479;g78327f1586_21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0" name="Shape 3580"/>
        <p:cNvGrpSpPr/>
        <p:nvPr/>
      </p:nvGrpSpPr>
      <p:grpSpPr>
        <a:xfrm>
          <a:off x="0" y="0"/>
          <a:ext cx="0" cy="0"/>
          <a:chOff x="0" y="0"/>
          <a:chExt cx="0" cy="0"/>
        </a:xfrm>
      </p:grpSpPr>
      <p:sp>
        <p:nvSpPr>
          <p:cNvPr id="3581" name="Google Shape;3581;g78327f1586_2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2" name="Google Shape;3582;g78327f1586_2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6" name="Shape 3596"/>
        <p:cNvGrpSpPr/>
        <p:nvPr/>
      </p:nvGrpSpPr>
      <p:grpSpPr>
        <a:xfrm>
          <a:off x="0" y="0"/>
          <a:ext cx="0" cy="0"/>
          <a:chOff x="0" y="0"/>
          <a:chExt cx="0" cy="0"/>
        </a:xfrm>
      </p:grpSpPr>
      <p:sp>
        <p:nvSpPr>
          <p:cNvPr id="3597" name="Google Shape;3597;g78327f1586_217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8" name="Google Shape;3598;g78327f1586_217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d0cd77ab1_2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d0cd77ab1_2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Symbolizing</a:t>
            </a:r>
            <a:r>
              <a:rPr lang="en"/>
              <a:t>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3" name="Shape 3613"/>
        <p:cNvGrpSpPr/>
        <p:nvPr/>
      </p:nvGrpSpPr>
      <p:grpSpPr>
        <a:xfrm>
          <a:off x="0" y="0"/>
          <a:ext cx="0" cy="0"/>
          <a:chOff x="0" y="0"/>
          <a:chExt cx="0" cy="0"/>
        </a:xfrm>
      </p:grpSpPr>
      <p:sp>
        <p:nvSpPr>
          <p:cNvPr id="3614" name="Google Shape;3614;g78327f1586_217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5" name="Google Shape;3615;g78327f1586_217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2" name="Shape 3652"/>
        <p:cNvGrpSpPr/>
        <p:nvPr/>
      </p:nvGrpSpPr>
      <p:grpSpPr>
        <a:xfrm>
          <a:off x="0" y="0"/>
          <a:ext cx="0" cy="0"/>
          <a:chOff x="0" y="0"/>
          <a:chExt cx="0" cy="0"/>
        </a:xfrm>
      </p:grpSpPr>
      <p:sp>
        <p:nvSpPr>
          <p:cNvPr id="3653" name="Google Shape;3653;g78327f1586_21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4" name="Google Shape;3654;g78327f1586_21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9" name="Shape 3739"/>
        <p:cNvGrpSpPr/>
        <p:nvPr/>
      </p:nvGrpSpPr>
      <p:grpSpPr>
        <a:xfrm>
          <a:off x="0" y="0"/>
          <a:ext cx="0" cy="0"/>
          <a:chOff x="0" y="0"/>
          <a:chExt cx="0" cy="0"/>
        </a:xfrm>
      </p:grpSpPr>
      <p:sp>
        <p:nvSpPr>
          <p:cNvPr id="3740" name="Google Shape;3740;g78327f1586_217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1" name="Google Shape;3741;g78327f1586_217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4" name="Shape 3934"/>
        <p:cNvGrpSpPr/>
        <p:nvPr/>
      </p:nvGrpSpPr>
      <p:grpSpPr>
        <a:xfrm>
          <a:off x="0" y="0"/>
          <a:ext cx="0" cy="0"/>
          <a:chOff x="0" y="0"/>
          <a:chExt cx="0" cy="0"/>
        </a:xfrm>
      </p:grpSpPr>
      <p:sp>
        <p:nvSpPr>
          <p:cNvPr id="3935" name="Google Shape;3935;g78327f1586_217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6" name="Google Shape;3936;g78327f1586_217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9" name="Shape 4119"/>
        <p:cNvGrpSpPr/>
        <p:nvPr/>
      </p:nvGrpSpPr>
      <p:grpSpPr>
        <a:xfrm>
          <a:off x="0" y="0"/>
          <a:ext cx="0" cy="0"/>
          <a:chOff x="0" y="0"/>
          <a:chExt cx="0" cy="0"/>
        </a:xfrm>
      </p:grpSpPr>
      <p:sp>
        <p:nvSpPr>
          <p:cNvPr id="4120" name="Google Shape;4120;g78327f1586_217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1" name="Google Shape;4121;g78327f1586_217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0" name="Shape 4170"/>
        <p:cNvGrpSpPr/>
        <p:nvPr/>
      </p:nvGrpSpPr>
      <p:grpSpPr>
        <a:xfrm>
          <a:off x="0" y="0"/>
          <a:ext cx="0" cy="0"/>
          <a:chOff x="0" y="0"/>
          <a:chExt cx="0" cy="0"/>
        </a:xfrm>
      </p:grpSpPr>
      <p:sp>
        <p:nvSpPr>
          <p:cNvPr id="4171" name="Google Shape;4171;g78327f1586_217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2" name="Google Shape;4172;g78327f1586_217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9" name="Shape 4229"/>
        <p:cNvGrpSpPr/>
        <p:nvPr/>
      </p:nvGrpSpPr>
      <p:grpSpPr>
        <a:xfrm>
          <a:off x="0" y="0"/>
          <a:ext cx="0" cy="0"/>
          <a:chOff x="0" y="0"/>
          <a:chExt cx="0" cy="0"/>
        </a:xfrm>
      </p:grpSpPr>
      <p:sp>
        <p:nvSpPr>
          <p:cNvPr id="4230" name="Google Shape;4230;g78327f1586_217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1" name="Google Shape;4231;g78327f1586_217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9" name="Shape 4279"/>
        <p:cNvGrpSpPr/>
        <p:nvPr/>
      </p:nvGrpSpPr>
      <p:grpSpPr>
        <a:xfrm>
          <a:off x="0" y="0"/>
          <a:ext cx="0" cy="0"/>
          <a:chOff x="0" y="0"/>
          <a:chExt cx="0" cy="0"/>
        </a:xfrm>
      </p:grpSpPr>
      <p:sp>
        <p:nvSpPr>
          <p:cNvPr id="4280" name="Google Shape;4280;g78327f1586_217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1" name="Google Shape;4281;g78327f1586_217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9" name="Shape 4359"/>
        <p:cNvGrpSpPr/>
        <p:nvPr/>
      </p:nvGrpSpPr>
      <p:grpSpPr>
        <a:xfrm>
          <a:off x="0" y="0"/>
          <a:ext cx="0" cy="0"/>
          <a:chOff x="0" y="0"/>
          <a:chExt cx="0" cy="0"/>
        </a:xfrm>
      </p:grpSpPr>
      <p:sp>
        <p:nvSpPr>
          <p:cNvPr id="4360" name="Google Shape;4360;g78327f158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1" name="Google Shape;4361;g78327f158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4" name="Shape 4364"/>
        <p:cNvGrpSpPr/>
        <p:nvPr/>
      </p:nvGrpSpPr>
      <p:grpSpPr>
        <a:xfrm>
          <a:off x="0" y="0"/>
          <a:ext cx="0" cy="0"/>
          <a:chOff x="0" y="0"/>
          <a:chExt cx="0" cy="0"/>
        </a:xfrm>
      </p:grpSpPr>
      <p:sp>
        <p:nvSpPr>
          <p:cNvPr id="4365" name="Google Shape;4365;g78327f158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6" name="Google Shape;4366;g78327f158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8327f1586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327f1586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Can represent a neuron or some arbitrary operation</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8" name="Shape 4558"/>
        <p:cNvGrpSpPr/>
        <p:nvPr/>
      </p:nvGrpSpPr>
      <p:grpSpPr>
        <a:xfrm>
          <a:off x="0" y="0"/>
          <a:ext cx="0" cy="0"/>
          <a:chOff x="0" y="0"/>
          <a:chExt cx="0" cy="0"/>
        </a:xfrm>
      </p:grpSpPr>
      <p:sp>
        <p:nvSpPr>
          <p:cNvPr id="4559" name="Google Shape;4559;g78327f1586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0" name="Google Shape;4560;g78327f1586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298450" lvl="0" marL="457200" rtl="0" algn="l">
              <a:spcBef>
                <a:spcPts val="0"/>
              </a:spcBef>
              <a:spcAft>
                <a:spcPts val="0"/>
              </a:spcAft>
              <a:buSzPts val="1100"/>
              <a:buChar char="-"/>
            </a:pPr>
            <a:r>
              <a:rPr lang="en"/>
              <a:t>You can customize the background as well by right clicking and changing to another gradient or static color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3" name="Shape 4753"/>
        <p:cNvGrpSpPr/>
        <p:nvPr/>
      </p:nvGrpSpPr>
      <p:grpSpPr>
        <a:xfrm>
          <a:off x="0" y="0"/>
          <a:ext cx="0" cy="0"/>
          <a:chOff x="0" y="0"/>
          <a:chExt cx="0" cy="0"/>
        </a:xfrm>
      </p:grpSpPr>
      <p:sp>
        <p:nvSpPr>
          <p:cNvPr id="4754" name="Google Shape;4754;g78327f1586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5" name="Google Shape;4755;g78327f1586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7" name="Shape 4947"/>
        <p:cNvGrpSpPr/>
        <p:nvPr/>
      </p:nvGrpSpPr>
      <p:grpSpPr>
        <a:xfrm>
          <a:off x="0" y="0"/>
          <a:ext cx="0" cy="0"/>
          <a:chOff x="0" y="0"/>
          <a:chExt cx="0" cy="0"/>
        </a:xfrm>
      </p:grpSpPr>
      <p:sp>
        <p:nvSpPr>
          <p:cNvPr id="4948" name="Google Shape;4948;g78327f1586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9" name="Google Shape;4949;g78327f1586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2" name="Shape 5142"/>
        <p:cNvGrpSpPr/>
        <p:nvPr/>
      </p:nvGrpSpPr>
      <p:grpSpPr>
        <a:xfrm>
          <a:off x="0" y="0"/>
          <a:ext cx="0" cy="0"/>
          <a:chOff x="0" y="0"/>
          <a:chExt cx="0" cy="0"/>
        </a:xfrm>
      </p:grpSpPr>
      <p:sp>
        <p:nvSpPr>
          <p:cNvPr id="5143" name="Google Shape;5143;g78327f158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4" name="Google Shape;5144;g78327f158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7" name="Shape 5147"/>
        <p:cNvGrpSpPr/>
        <p:nvPr/>
      </p:nvGrpSpPr>
      <p:grpSpPr>
        <a:xfrm>
          <a:off x="0" y="0"/>
          <a:ext cx="0" cy="0"/>
          <a:chOff x="0" y="0"/>
          <a:chExt cx="0" cy="0"/>
        </a:xfrm>
      </p:grpSpPr>
      <p:sp>
        <p:nvSpPr>
          <p:cNvPr id="5148" name="Google Shape;5148;g78327f1586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9" name="Google Shape;5149;g78327f1586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1" name="Shape 5151"/>
        <p:cNvGrpSpPr/>
        <p:nvPr/>
      </p:nvGrpSpPr>
      <p:grpSpPr>
        <a:xfrm>
          <a:off x="0" y="0"/>
          <a:ext cx="0" cy="0"/>
          <a:chOff x="0" y="0"/>
          <a:chExt cx="0" cy="0"/>
        </a:xfrm>
      </p:grpSpPr>
      <p:sp>
        <p:nvSpPr>
          <p:cNvPr id="5152" name="Google Shape;5152;g78327f1586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3" name="Google Shape;5153;g78327f158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5" name="Shape 5155"/>
        <p:cNvGrpSpPr/>
        <p:nvPr/>
      </p:nvGrpSpPr>
      <p:grpSpPr>
        <a:xfrm>
          <a:off x="0" y="0"/>
          <a:ext cx="0" cy="0"/>
          <a:chOff x="0" y="0"/>
          <a:chExt cx="0" cy="0"/>
        </a:xfrm>
      </p:grpSpPr>
      <p:sp>
        <p:nvSpPr>
          <p:cNvPr id="5156" name="Google Shape;5156;g78327f158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7" name="Google Shape;5157;g78327f158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9" name="Shape 5159"/>
        <p:cNvGrpSpPr/>
        <p:nvPr/>
      </p:nvGrpSpPr>
      <p:grpSpPr>
        <a:xfrm>
          <a:off x="0" y="0"/>
          <a:ext cx="0" cy="0"/>
          <a:chOff x="0" y="0"/>
          <a:chExt cx="0" cy="0"/>
        </a:xfrm>
      </p:grpSpPr>
      <p:sp>
        <p:nvSpPr>
          <p:cNvPr id="5160" name="Google Shape;5160;gb2c25a3d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1" name="Google Shape;5161;gb2c25a3d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4" name="Shape 5164"/>
        <p:cNvGrpSpPr/>
        <p:nvPr/>
      </p:nvGrpSpPr>
      <p:grpSpPr>
        <a:xfrm>
          <a:off x="0" y="0"/>
          <a:ext cx="0" cy="0"/>
          <a:chOff x="0" y="0"/>
          <a:chExt cx="0" cy="0"/>
        </a:xfrm>
      </p:grpSpPr>
      <p:sp>
        <p:nvSpPr>
          <p:cNvPr id="5165" name="Google Shape;5165;ga4a25ee60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6" name="Google Shape;5166;ga4a25ee60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7" name="Shape 5257"/>
        <p:cNvGrpSpPr/>
        <p:nvPr/>
      </p:nvGrpSpPr>
      <p:grpSpPr>
        <a:xfrm>
          <a:off x="0" y="0"/>
          <a:ext cx="0" cy="0"/>
          <a:chOff x="0" y="0"/>
          <a:chExt cx="0" cy="0"/>
        </a:xfrm>
      </p:grpSpPr>
      <p:sp>
        <p:nvSpPr>
          <p:cNvPr id="5258" name="Google Shape;5258;gb33e2487d1_704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9" name="Google Shape;5259;gb33e2487d1_704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8327f1586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8327f1586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These visuals could represent transformations (left) or operations (right)</a:t>
            </a:r>
            <a:endParaRPr/>
          </a:p>
          <a:p>
            <a:pPr indent="-298450" lvl="0" marL="457200" rtl="0" algn="l">
              <a:spcBef>
                <a:spcPts val="0"/>
              </a:spcBef>
              <a:spcAft>
                <a:spcPts val="0"/>
              </a:spcAft>
              <a:buSzPts val="1100"/>
              <a:buChar char="-"/>
            </a:pPr>
            <a:r>
              <a:rPr lang="en"/>
              <a:t>The visuals on the right use the Math Equations Add on for Google Slides.</a:t>
            </a:r>
            <a:endParaRPr/>
          </a:p>
          <a:p>
            <a:pPr indent="-298450" lvl="0" marL="457200" rtl="0" algn="l">
              <a:spcBef>
                <a:spcPts val="0"/>
              </a:spcBef>
              <a:spcAft>
                <a:spcPts val="0"/>
              </a:spcAft>
              <a:buSzPts val="1100"/>
              <a:buChar char="-"/>
            </a:pPr>
            <a:r>
              <a:rPr lang="en"/>
              <a:t>If you click on the equation you are able to modify it by:</a:t>
            </a:r>
            <a:endParaRPr/>
          </a:p>
          <a:p>
            <a:pPr indent="-298450" lvl="1" marL="914400" rtl="0" algn="l">
              <a:spcBef>
                <a:spcPts val="0"/>
              </a:spcBef>
              <a:spcAft>
                <a:spcPts val="0"/>
              </a:spcAft>
              <a:buSzPts val="1100"/>
              <a:buChar char="-"/>
            </a:pPr>
            <a:r>
              <a:rPr lang="en"/>
              <a:t>Selecting Add Ons → Math Equations → Menu</a:t>
            </a:r>
            <a:endParaRPr/>
          </a:p>
          <a:p>
            <a:pPr indent="-298450" lvl="1" marL="914400" rtl="0" algn="l">
              <a:spcBef>
                <a:spcPts val="0"/>
              </a:spcBef>
              <a:spcAft>
                <a:spcPts val="0"/>
              </a:spcAft>
              <a:buSzPts val="1100"/>
              <a:buChar char="-"/>
            </a:pPr>
            <a:r>
              <a:rPr lang="en"/>
              <a:t>While the equation is selected, click “Connect to Equation” on the “Math Equations UI”</a:t>
            </a:r>
            <a:endParaRPr/>
          </a:p>
          <a:p>
            <a:pPr indent="-298450" lvl="1" marL="914400" rtl="0" algn="l">
              <a:spcBef>
                <a:spcPts val="0"/>
              </a:spcBef>
              <a:spcAft>
                <a:spcPts val="0"/>
              </a:spcAft>
              <a:buSzPts val="1100"/>
              <a:buChar char="-"/>
            </a:pPr>
            <a:r>
              <a:rPr lang="en"/>
              <a:t>Then change the properties like color, size, etc.</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6" name="Shape 5266"/>
        <p:cNvGrpSpPr/>
        <p:nvPr/>
      </p:nvGrpSpPr>
      <p:grpSpPr>
        <a:xfrm>
          <a:off x="0" y="0"/>
          <a:ext cx="0" cy="0"/>
          <a:chOff x="0" y="0"/>
          <a:chExt cx="0" cy="0"/>
        </a:xfrm>
      </p:grpSpPr>
      <p:sp>
        <p:nvSpPr>
          <p:cNvPr id="5267" name="Google Shape;5267;gb33e2487d1_70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8" name="Google Shape;5268;gb33e2487d1_70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5" name="Shape 5345"/>
        <p:cNvGrpSpPr/>
        <p:nvPr/>
      </p:nvGrpSpPr>
      <p:grpSpPr>
        <a:xfrm>
          <a:off x="0" y="0"/>
          <a:ext cx="0" cy="0"/>
          <a:chOff x="0" y="0"/>
          <a:chExt cx="0" cy="0"/>
        </a:xfrm>
      </p:grpSpPr>
      <p:sp>
        <p:nvSpPr>
          <p:cNvPr id="5346" name="Google Shape;5346;ga9f3f7881b_2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7" name="Google Shape;5347;ga9f3f7881b_2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1" name="Shape 5371"/>
        <p:cNvGrpSpPr/>
        <p:nvPr/>
      </p:nvGrpSpPr>
      <p:grpSpPr>
        <a:xfrm>
          <a:off x="0" y="0"/>
          <a:ext cx="0" cy="0"/>
          <a:chOff x="0" y="0"/>
          <a:chExt cx="0" cy="0"/>
        </a:xfrm>
      </p:grpSpPr>
      <p:sp>
        <p:nvSpPr>
          <p:cNvPr id="5372" name="Google Shape;5372;ga9f3f7881b_2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3" name="Google Shape;5373;ga9f3f7881b_2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7" name="Shape 5377"/>
        <p:cNvGrpSpPr/>
        <p:nvPr/>
      </p:nvGrpSpPr>
      <p:grpSpPr>
        <a:xfrm>
          <a:off x="0" y="0"/>
          <a:ext cx="0" cy="0"/>
          <a:chOff x="0" y="0"/>
          <a:chExt cx="0" cy="0"/>
        </a:xfrm>
      </p:grpSpPr>
      <p:sp>
        <p:nvSpPr>
          <p:cNvPr id="5378" name="Google Shape;5378;ga9f3f7881b_2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9" name="Google Shape;5379;ga9f3f7881b_2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3" name="Shape 5383"/>
        <p:cNvGrpSpPr/>
        <p:nvPr/>
      </p:nvGrpSpPr>
      <p:grpSpPr>
        <a:xfrm>
          <a:off x="0" y="0"/>
          <a:ext cx="0" cy="0"/>
          <a:chOff x="0" y="0"/>
          <a:chExt cx="0" cy="0"/>
        </a:xfrm>
      </p:grpSpPr>
      <p:sp>
        <p:nvSpPr>
          <p:cNvPr id="5384" name="Google Shape;5384;ga361af62e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5" name="Google Shape;5385;ga361af62e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5" name="Shape 5395"/>
        <p:cNvGrpSpPr/>
        <p:nvPr/>
      </p:nvGrpSpPr>
      <p:grpSpPr>
        <a:xfrm>
          <a:off x="0" y="0"/>
          <a:ext cx="0" cy="0"/>
          <a:chOff x="0" y="0"/>
          <a:chExt cx="0" cy="0"/>
        </a:xfrm>
      </p:grpSpPr>
      <p:sp>
        <p:nvSpPr>
          <p:cNvPr id="5396" name="Google Shape;5396;ga361af62e8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7" name="Google Shape;5397;ga361af62e8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3" name="Shape 5403"/>
        <p:cNvGrpSpPr/>
        <p:nvPr/>
      </p:nvGrpSpPr>
      <p:grpSpPr>
        <a:xfrm>
          <a:off x="0" y="0"/>
          <a:ext cx="0" cy="0"/>
          <a:chOff x="0" y="0"/>
          <a:chExt cx="0" cy="0"/>
        </a:xfrm>
      </p:grpSpPr>
      <p:sp>
        <p:nvSpPr>
          <p:cNvPr id="5404" name="Google Shape;5404;ga361af62e8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5" name="Google Shape;5405;ga361af62e8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1" name="Shape 5411"/>
        <p:cNvGrpSpPr/>
        <p:nvPr/>
      </p:nvGrpSpPr>
      <p:grpSpPr>
        <a:xfrm>
          <a:off x="0" y="0"/>
          <a:ext cx="0" cy="0"/>
          <a:chOff x="0" y="0"/>
          <a:chExt cx="0" cy="0"/>
        </a:xfrm>
      </p:grpSpPr>
      <p:sp>
        <p:nvSpPr>
          <p:cNvPr id="5412" name="Google Shape;5412;ga982209119_7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3" name="Google Shape;5413;ga982209119_7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6" name="Shape 5416"/>
        <p:cNvGrpSpPr/>
        <p:nvPr/>
      </p:nvGrpSpPr>
      <p:grpSpPr>
        <a:xfrm>
          <a:off x="0" y="0"/>
          <a:ext cx="0" cy="0"/>
          <a:chOff x="0" y="0"/>
          <a:chExt cx="0" cy="0"/>
        </a:xfrm>
      </p:grpSpPr>
      <p:sp>
        <p:nvSpPr>
          <p:cNvPr id="5417" name="Google Shape;5417;g55822fc331c9ff6a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8" name="Google Shape;5418;g55822fc331c9ff6a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1" name="Shape 5421"/>
        <p:cNvGrpSpPr/>
        <p:nvPr/>
      </p:nvGrpSpPr>
      <p:grpSpPr>
        <a:xfrm>
          <a:off x="0" y="0"/>
          <a:ext cx="0" cy="0"/>
          <a:chOff x="0" y="0"/>
          <a:chExt cx="0" cy="0"/>
        </a:xfrm>
      </p:grpSpPr>
      <p:sp>
        <p:nvSpPr>
          <p:cNvPr id="5422" name="Google Shape;5422;g55822fc331c9ff6a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3" name="Google Shape;5423;g55822fc331c9ff6a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85a0789696_74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85a0789696_74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6" name="Shape 5426"/>
        <p:cNvGrpSpPr/>
        <p:nvPr/>
      </p:nvGrpSpPr>
      <p:grpSpPr>
        <a:xfrm>
          <a:off x="0" y="0"/>
          <a:ext cx="0" cy="0"/>
          <a:chOff x="0" y="0"/>
          <a:chExt cx="0" cy="0"/>
        </a:xfrm>
      </p:grpSpPr>
      <p:sp>
        <p:nvSpPr>
          <p:cNvPr id="5427" name="Google Shape;5427;g55822fc331c9ff6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8" name="Google Shape;5428;g55822fc331c9ff6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3" name="Shape 5433"/>
        <p:cNvGrpSpPr/>
        <p:nvPr/>
      </p:nvGrpSpPr>
      <p:grpSpPr>
        <a:xfrm>
          <a:off x="0" y="0"/>
          <a:ext cx="0" cy="0"/>
          <a:chOff x="0" y="0"/>
          <a:chExt cx="0" cy="0"/>
        </a:xfrm>
      </p:grpSpPr>
      <p:sp>
        <p:nvSpPr>
          <p:cNvPr id="5434" name="Google Shape;5434;ga4de7e2a44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5" name="Google Shape;5435;ga4de7e2a44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0" name="Shape 5460"/>
        <p:cNvGrpSpPr/>
        <p:nvPr/>
      </p:nvGrpSpPr>
      <p:grpSpPr>
        <a:xfrm>
          <a:off x="0" y="0"/>
          <a:ext cx="0" cy="0"/>
          <a:chOff x="0" y="0"/>
          <a:chExt cx="0" cy="0"/>
        </a:xfrm>
      </p:grpSpPr>
      <p:sp>
        <p:nvSpPr>
          <p:cNvPr id="5461" name="Google Shape;5461;gb3a777e7c9_117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2" name="Google Shape;5462;gb3a777e7c9_117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6" name="Shape 5486"/>
        <p:cNvGrpSpPr/>
        <p:nvPr/>
      </p:nvGrpSpPr>
      <p:grpSpPr>
        <a:xfrm>
          <a:off x="0" y="0"/>
          <a:ext cx="0" cy="0"/>
          <a:chOff x="0" y="0"/>
          <a:chExt cx="0" cy="0"/>
        </a:xfrm>
      </p:grpSpPr>
      <p:sp>
        <p:nvSpPr>
          <p:cNvPr id="5487" name="Google Shape;5487;gb3a777e7c9_117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8" name="Google Shape;5488;gb3a777e7c9_117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1" name="Shape 5491"/>
        <p:cNvGrpSpPr/>
        <p:nvPr/>
      </p:nvGrpSpPr>
      <p:grpSpPr>
        <a:xfrm>
          <a:off x="0" y="0"/>
          <a:ext cx="0" cy="0"/>
          <a:chOff x="0" y="0"/>
          <a:chExt cx="0" cy="0"/>
        </a:xfrm>
      </p:grpSpPr>
      <p:sp>
        <p:nvSpPr>
          <p:cNvPr id="5492" name="Google Shape;5492;ga4de7e2a44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3" name="Google Shape;5493;ga4de7e2a44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7" name="Shape 5507"/>
        <p:cNvGrpSpPr/>
        <p:nvPr/>
      </p:nvGrpSpPr>
      <p:grpSpPr>
        <a:xfrm>
          <a:off x="0" y="0"/>
          <a:ext cx="0" cy="0"/>
          <a:chOff x="0" y="0"/>
          <a:chExt cx="0" cy="0"/>
        </a:xfrm>
      </p:grpSpPr>
      <p:sp>
        <p:nvSpPr>
          <p:cNvPr id="5508" name="Google Shape;5508;ga48177d0af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9" name="Google Shape;5509;ga48177d0af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5" name="Shape 5535"/>
        <p:cNvGrpSpPr/>
        <p:nvPr/>
      </p:nvGrpSpPr>
      <p:grpSpPr>
        <a:xfrm>
          <a:off x="0" y="0"/>
          <a:ext cx="0" cy="0"/>
          <a:chOff x="0" y="0"/>
          <a:chExt cx="0" cy="0"/>
        </a:xfrm>
      </p:grpSpPr>
      <p:sp>
        <p:nvSpPr>
          <p:cNvPr id="5536" name="Google Shape;5536;ga4de7e2a44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7" name="Google Shape;5537;ga4de7e2a44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8" name="Shape 5628"/>
        <p:cNvGrpSpPr/>
        <p:nvPr/>
      </p:nvGrpSpPr>
      <p:grpSpPr>
        <a:xfrm>
          <a:off x="0" y="0"/>
          <a:ext cx="0" cy="0"/>
          <a:chOff x="0" y="0"/>
          <a:chExt cx="0" cy="0"/>
        </a:xfrm>
      </p:grpSpPr>
      <p:sp>
        <p:nvSpPr>
          <p:cNvPr id="5629" name="Google Shape;5629;gac406953a5_29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0" name="Google Shape;5630;gac406953a5_29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1" name="Shape 5661"/>
        <p:cNvGrpSpPr/>
        <p:nvPr/>
      </p:nvGrpSpPr>
      <p:grpSpPr>
        <a:xfrm>
          <a:off x="0" y="0"/>
          <a:ext cx="0" cy="0"/>
          <a:chOff x="0" y="0"/>
          <a:chExt cx="0" cy="0"/>
        </a:xfrm>
      </p:grpSpPr>
      <p:sp>
        <p:nvSpPr>
          <p:cNvPr id="5662" name="Google Shape;5662;gab0ad5c90a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3" name="Google Shape;5663;gab0ad5c90a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5" name="Shape 5685"/>
        <p:cNvGrpSpPr/>
        <p:nvPr/>
      </p:nvGrpSpPr>
      <p:grpSpPr>
        <a:xfrm>
          <a:off x="0" y="0"/>
          <a:ext cx="0" cy="0"/>
          <a:chOff x="0" y="0"/>
          <a:chExt cx="0" cy="0"/>
        </a:xfrm>
      </p:grpSpPr>
      <p:sp>
        <p:nvSpPr>
          <p:cNvPr id="5686" name="Google Shape;5686;gb3a777e7c9_117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7" name="Google Shape;5687;gb3a777e7c9_117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78327f1586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8327f1586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 input, tensor, etc.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8" name="Shape 5708"/>
        <p:cNvGrpSpPr/>
        <p:nvPr/>
      </p:nvGrpSpPr>
      <p:grpSpPr>
        <a:xfrm>
          <a:off x="0" y="0"/>
          <a:ext cx="0" cy="0"/>
          <a:chOff x="0" y="0"/>
          <a:chExt cx="0" cy="0"/>
        </a:xfrm>
      </p:grpSpPr>
      <p:sp>
        <p:nvSpPr>
          <p:cNvPr id="5709" name="Google Shape;5709;g78327f1586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0" name="Google Shape;5710;g78327f1586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3" name="Shape 5713"/>
        <p:cNvGrpSpPr/>
        <p:nvPr/>
      </p:nvGrpSpPr>
      <p:grpSpPr>
        <a:xfrm>
          <a:off x="0" y="0"/>
          <a:ext cx="0" cy="0"/>
          <a:chOff x="0" y="0"/>
          <a:chExt cx="0" cy="0"/>
        </a:xfrm>
      </p:grpSpPr>
      <p:sp>
        <p:nvSpPr>
          <p:cNvPr id="5714" name="Google Shape;5714;ga4de7e2a44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5" name="Google Shape;5715;ga4de7e2a44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Can represent a multidimensional array (2D)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5" name="Shape 5725"/>
        <p:cNvGrpSpPr/>
        <p:nvPr/>
      </p:nvGrpSpPr>
      <p:grpSpPr>
        <a:xfrm>
          <a:off x="0" y="0"/>
          <a:ext cx="0" cy="0"/>
          <a:chOff x="0" y="0"/>
          <a:chExt cx="0" cy="0"/>
        </a:xfrm>
      </p:grpSpPr>
      <p:sp>
        <p:nvSpPr>
          <p:cNvPr id="5726" name="Google Shape;5726;g78327f1586_15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7" name="Google Shape;5727;g78327f1586_15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0" name="Shape 5730"/>
        <p:cNvGrpSpPr/>
        <p:nvPr/>
      </p:nvGrpSpPr>
      <p:grpSpPr>
        <a:xfrm>
          <a:off x="0" y="0"/>
          <a:ext cx="0" cy="0"/>
          <a:chOff x="0" y="0"/>
          <a:chExt cx="0" cy="0"/>
        </a:xfrm>
      </p:grpSpPr>
      <p:sp>
        <p:nvSpPr>
          <p:cNvPr id="5731" name="Google Shape;5731;g78327f1586_153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2" name="Google Shape;5732;g78327f1586_153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@avsthiago</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4" name="Shape 5854"/>
        <p:cNvGrpSpPr/>
        <p:nvPr/>
      </p:nvGrpSpPr>
      <p:grpSpPr>
        <a:xfrm>
          <a:off x="0" y="0"/>
          <a:ext cx="0" cy="0"/>
          <a:chOff x="0" y="0"/>
          <a:chExt cx="0" cy="0"/>
        </a:xfrm>
      </p:grpSpPr>
      <p:sp>
        <p:nvSpPr>
          <p:cNvPr id="5855" name="Google Shape;5855;g78327f1586_1537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6" name="Google Shape;5856;g78327f1586_1537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7" name="Shape 5947"/>
        <p:cNvGrpSpPr/>
        <p:nvPr/>
      </p:nvGrpSpPr>
      <p:grpSpPr>
        <a:xfrm>
          <a:off x="0" y="0"/>
          <a:ext cx="0" cy="0"/>
          <a:chOff x="0" y="0"/>
          <a:chExt cx="0" cy="0"/>
        </a:xfrm>
      </p:grpSpPr>
      <p:sp>
        <p:nvSpPr>
          <p:cNvPr id="5948" name="Google Shape;5948;g78327f1586_1537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9" name="Google Shape;5949;g78327f1586_1537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1" name="Shape 5971"/>
        <p:cNvGrpSpPr/>
        <p:nvPr/>
      </p:nvGrpSpPr>
      <p:grpSpPr>
        <a:xfrm>
          <a:off x="0" y="0"/>
          <a:ext cx="0" cy="0"/>
          <a:chOff x="0" y="0"/>
          <a:chExt cx="0" cy="0"/>
        </a:xfrm>
      </p:grpSpPr>
      <p:sp>
        <p:nvSpPr>
          <p:cNvPr id="5972" name="Google Shape;5972;g9aeaf79e6c_2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3" name="Google Shape;5973;g9aeaf79e6c_2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5" name="Shape 5995"/>
        <p:cNvGrpSpPr/>
        <p:nvPr/>
      </p:nvGrpSpPr>
      <p:grpSpPr>
        <a:xfrm>
          <a:off x="0" y="0"/>
          <a:ext cx="0" cy="0"/>
          <a:chOff x="0" y="0"/>
          <a:chExt cx="0" cy="0"/>
        </a:xfrm>
      </p:grpSpPr>
      <p:sp>
        <p:nvSpPr>
          <p:cNvPr id="5996" name="Google Shape;5996;g878bb028e8_1686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7" name="Google Shape;5997;g878bb028e8_1686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5" name="Shape 6025"/>
        <p:cNvGrpSpPr/>
        <p:nvPr/>
      </p:nvGrpSpPr>
      <p:grpSpPr>
        <a:xfrm>
          <a:off x="0" y="0"/>
          <a:ext cx="0" cy="0"/>
          <a:chOff x="0" y="0"/>
          <a:chExt cx="0" cy="0"/>
        </a:xfrm>
      </p:grpSpPr>
      <p:sp>
        <p:nvSpPr>
          <p:cNvPr id="6026" name="Google Shape;6026;g878bb028e8_16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7" name="Google Shape;6027;g878bb028e8_16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6" name="Shape 6046"/>
        <p:cNvGrpSpPr/>
        <p:nvPr/>
      </p:nvGrpSpPr>
      <p:grpSpPr>
        <a:xfrm>
          <a:off x="0" y="0"/>
          <a:ext cx="0" cy="0"/>
          <a:chOff x="0" y="0"/>
          <a:chExt cx="0" cy="0"/>
        </a:xfrm>
      </p:grpSpPr>
      <p:sp>
        <p:nvSpPr>
          <p:cNvPr id="6047" name="Google Shape;6047;g78327f1586_1537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8" name="Google Shape;6048;g78327f1586_1537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air.ai/"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 Id="rId3" Type="http://schemas.openxmlformats.org/officeDocument/2006/relationships/image" Target="../media/image72.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24.png"/><Relationship Id="rId6"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7.png"/><Relationship Id="rId6"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7.pn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31.png"/><Relationship Id="rId5" Type="http://schemas.openxmlformats.org/officeDocument/2006/relationships/image" Target="../media/image25.png"/><Relationship Id="rId6" Type="http://schemas.openxmlformats.org/officeDocument/2006/relationships/image" Target="../media/image37.png"/><Relationship Id="rId7" Type="http://schemas.openxmlformats.org/officeDocument/2006/relationships/image" Target="../media/image33.png"/><Relationship Id="rId8"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2.png"/><Relationship Id="rId4" Type="http://schemas.openxmlformats.org/officeDocument/2006/relationships/image" Target="../media/image30.png"/><Relationship Id="rId5" Type="http://schemas.openxmlformats.org/officeDocument/2006/relationships/image" Target="../media/image29.png"/><Relationship Id="rId6"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5.png"/><Relationship Id="rId4" Type="http://schemas.openxmlformats.org/officeDocument/2006/relationships/image" Target="../media/image39.png"/><Relationship Id="rId5" Type="http://schemas.openxmlformats.org/officeDocument/2006/relationships/image" Target="../media/image4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5.png"/><Relationship Id="rId4" Type="http://schemas.openxmlformats.org/officeDocument/2006/relationships/image" Target="../media/image39.png"/><Relationship Id="rId5" Type="http://schemas.openxmlformats.org/officeDocument/2006/relationships/image" Target="../media/image4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42.png"/><Relationship Id="rId4" Type="http://schemas.openxmlformats.org/officeDocument/2006/relationships/image" Target="../media/image43.png"/><Relationship Id="rId5" Type="http://schemas.openxmlformats.org/officeDocument/2006/relationships/image" Target="../media/image4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50.png"/><Relationship Id="rId4" Type="http://schemas.openxmlformats.org/officeDocument/2006/relationships/image" Target="../media/image45.png"/><Relationship Id="rId11" Type="http://schemas.openxmlformats.org/officeDocument/2006/relationships/image" Target="../media/image47.png"/><Relationship Id="rId10" Type="http://schemas.openxmlformats.org/officeDocument/2006/relationships/image" Target="../media/image46.png"/><Relationship Id="rId9" Type="http://schemas.openxmlformats.org/officeDocument/2006/relationships/image" Target="../media/image44.png"/><Relationship Id="rId5" Type="http://schemas.openxmlformats.org/officeDocument/2006/relationships/image" Target="../media/image48.png"/><Relationship Id="rId6" Type="http://schemas.openxmlformats.org/officeDocument/2006/relationships/image" Target="../media/image51.png"/><Relationship Id="rId7" Type="http://schemas.openxmlformats.org/officeDocument/2006/relationships/image" Target="../media/image49.png"/><Relationship Id="rId8" Type="http://schemas.openxmlformats.org/officeDocument/2006/relationships/image" Target="../media/image5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45.png"/><Relationship Id="rId4" Type="http://schemas.openxmlformats.org/officeDocument/2006/relationships/image" Target="../media/image48.png"/><Relationship Id="rId9" Type="http://schemas.openxmlformats.org/officeDocument/2006/relationships/image" Target="../media/image46.png"/><Relationship Id="rId5" Type="http://schemas.openxmlformats.org/officeDocument/2006/relationships/image" Target="../media/image51.png"/><Relationship Id="rId6" Type="http://schemas.openxmlformats.org/officeDocument/2006/relationships/image" Target="../media/image49.png"/><Relationship Id="rId7" Type="http://schemas.openxmlformats.org/officeDocument/2006/relationships/image" Target="../media/image52.png"/><Relationship Id="rId8" Type="http://schemas.openxmlformats.org/officeDocument/2006/relationships/image" Target="../media/image4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51.png"/><Relationship Id="rId4" Type="http://schemas.openxmlformats.org/officeDocument/2006/relationships/image" Target="../media/image49.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53.png"/><Relationship Id="rId4" Type="http://schemas.openxmlformats.org/officeDocument/2006/relationships/image" Target="../media/image59.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44.png"/><Relationship Id="rId4" Type="http://schemas.openxmlformats.org/officeDocument/2006/relationships/image" Target="../media/image46.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62.png"/><Relationship Id="rId4" Type="http://schemas.openxmlformats.org/officeDocument/2006/relationships/image" Target="../media/image56.png"/><Relationship Id="rId5" Type="http://schemas.openxmlformats.org/officeDocument/2006/relationships/image" Target="../media/image61.png"/><Relationship Id="rId6" Type="http://schemas.openxmlformats.org/officeDocument/2006/relationships/image" Target="../media/image55.png"/><Relationship Id="rId7" Type="http://schemas.openxmlformats.org/officeDocument/2006/relationships/image" Target="../media/image57.png"/><Relationship Id="rId8" Type="http://schemas.openxmlformats.org/officeDocument/2006/relationships/image" Target="../media/image58.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8.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71.png"/><Relationship Id="rId4" Type="http://schemas.openxmlformats.org/officeDocument/2006/relationships/image" Target="../media/image54.png"/><Relationship Id="rId5" Type="http://schemas.openxmlformats.org/officeDocument/2006/relationships/image" Target="../media/image60.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70.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6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66.png"/><Relationship Id="rId4" Type="http://schemas.openxmlformats.org/officeDocument/2006/relationships/image" Target="../media/image65.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73.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69.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76.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 Id="rId3" Type="http://schemas.openxmlformats.org/officeDocument/2006/relationships/image" Target="../media/image76.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7.xml"/><Relationship Id="rId3" Type="http://schemas.openxmlformats.org/officeDocument/2006/relationships/image" Target="../media/image76.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77.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78.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79.png"/><Relationship Id="rId4" Type="http://schemas.openxmlformats.org/officeDocument/2006/relationships/image" Target="../media/image80.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4.xml"/><Relationship Id="rId3" Type="http://schemas.openxmlformats.org/officeDocument/2006/relationships/image" Target="../media/image76.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24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ML Visuals</a:t>
            </a:r>
            <a:endParaRPr>
              <a:solidFill>
                <a:srgbClr val="FFFFFF"/>
              </a:solidFill>
            </a:endParaRPr>
          </a:p>
          <a:p>
            <a:pPr indent="0" lvl="0" marL="0" rtl="0" algn="ctr">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val="tx"/>
                    </a:ext>
                  </a:extLst>
                </a:hlinkClick>
              </a:rPr>
              <a:t>dair.ai</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344" name="Shape 344"/>
        <p:cNvGrpSpPr/>
        <p:nvPr/>
      </p:nvGrpSpPr>
      <p:grpSpPr>
        <a:xfrm>
          <a:off x="0" y="0"/>
          <a:ext cx="0" cy="0"/>
          <a:chOff x="0" y="0"/>
          <a:chExt cx="0" cy="0"/>
        </a:xfrm>
      </p:grpSpPr>
      <p:sp>
        <p:nvSpPr>
          <p:cNvPr id="345" name="Google Shape;345;p22"/>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Architectures</a:t>
            </a:r>
            <a:endParaRPr>
              <a:solidFill>
                <a:srgbClr val="FFFFFF"/>
              </a:solidFill>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2" name="Shape 6152"/>
        <p:cNvGrpSpPr/>
        <p:nvPr/>
      </p:nvGrpSpPr>
      <p:grpSpPr>
        <a:xfrm>
          <a:off x="0" y="0"/>
          <a:ext cx="0" cy="0"/>
          <a:chOff x="0" y="0"/>
          <a:chExt cx="0" cy="0"/>
        </a:xfrm>
      </p:grpSpPr>
      <p:sp>
        <p:nvSpPr>
          <p:cNvPr id="6153" name="Google Shape;6153;p112"/>
          <p:cNvSpPr/>
          <p:nvPr/>
        </p:nvSpPr>
        <p:spPr>
          <a:xfrm>
            <a:off x="17864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154" name="Google Shape;6154;p112"/>
          <p:cNvSpPr/>
          <p:nvPr/>
        </p:nvSpPr>
        <p:spPr>
          <a:xfrm>
            <a:off x="1083513" y="2410100"/>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55" name="Google Shape;6155;p112"/>
          <p:cNvSpPr/>
          <p:nvPr/>
        </p:nvSpPr>
        <p:spPr>
          <a:xfrm>
            <a:off x="2475263" y="2702150"/>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56" name="Google Shape;6156;p112"/>
          <p:cNvSpPr/>
          <p:nvPr/>
        </p:nvSpPr>
        <p:spPr>
          <a:xfrm>
            <a:off x="2475263" y="213152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157" name="Google Shape;6157;p112"/>
          <p:cNvSpPr/>
          <p:nvPr/>
        </p:nvSpPr>
        <p:spPr>
          <a:xfrm>
            <a:off x="3171138" y="268878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58" name="Google Shape;6158;p112"/>
          <p:cNvSpPr/>
          <p:nvPr/>
        </p:nvSpPr>
        <p:spPr>
          <a:xfrm>
            <a:off x="3171138" y="21315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159" name="Google Shape;6159;p112"/>
          <p:cNvSpPr/>
          <p:nvPr/>
        </p:nvSpPr>
        <p:spPr>
          <a:xfrm>
            <a:off x="1779388" y="2716675"/>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160" name="Google Shape;6160;p112"/>
          <p:cNvSpPr/>
          <p:nvPr/>
        </p:nvSpPr>
        <p:spPr>
          <a:xfrm>
            <a:off x="1779388" y="2131525"/>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61" name="Google Shape;6161;p112"/>
          <p:cNvSpPr/>
          <p:nvPr/>
        </p:nvSpPr>
        <p:spPr>
          <a:xfrm>
            <a:off x="17973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162" name="Google Shape;6162;p112"/>
          <p:cNvCxnSpPr>
            <a:stCxn id="6153" idx="0"/>
            <a:endCxn id="6155" idx="2"/>
          </p:cNvCxnSpPr>
          <p:nvPr/>
        </p:nvCxnSpPr>
        <p:spPr>
          <a:xfrm rot="-5400000">
            <a:off x="2428400" y="3075075"/>
            <a:ext cx="304500" cy="3483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6163" name="Google Shape;6163;p112"/>
          <p:cNvCxnSpPr>
            <a:stCxn id="6153" idx="0"/>
            <a:endCxn id="6154" idx="2"/>
          </p:cNvCxnSpPr>
          <p:nvPr/>
        </p:nvCxnSpPr>
        <p:spPr>
          <a:xfrm flipH="1" rot="5400000">
            <a:off x="1586450" y="2581425"/>
            <a:ext cx="596700" cy="1043400"/>
          </a:xfrm>
          <a:prstGeom prst="curvedConnector3">
            <a:avLst>
              <a:gd fmla="val 27149" name="adj1"/>
            </a:avLst>
          </a:prstGeom>
          <a:noFill/>
          <a:ln cap="flat" cmpd="sng" w="9525">
            <a:solidFill>
              <a:schemeClr val="dk2"/>
            </a:solidFill>
            <a:prstDash val="solid"/>
            <a:round/>
            <a:headEnd len="med" w="med" type="none"/>
            <a:tailEnd len="med" w="med" type="triangle"/>
          </a:ln>
        </p:spPr>
      </p:cxnSp>
      <p:cxnSp>
        <p:nvCxnSpPr>
          <p:cNvPr id="6164" name="Google Shape;6164;p112"/>
          <p:cNvCxnSpPr>
            <a:stCxn id="6153" idx="0"/>
            <a:endCxn id="6157" idx="2"/>
          </p:cNvCxnSpPr>
          <p:nvPr/>
        </p:nvCxnSpPr>
        <p:spPr>
          <a:xfrm rot="-5400000">
            <a:off x="2769650" y="2720325"/>
            <a:ext cx="318000" cy="1044300"/>
          </a:xfrm>
          <a:prstGeom prst="curvedConnector3">
            <a:avLst>
              <a:gd fmla="val 49982" name="adj1"/>
            </a:avLst>
          </a:prstGeom>
          <a:noFill/>
          <a:ln cap="flat" cmpd="sng" w="9525">
            <a:solidFill>
              <a:schemeClr val="dk2"/>
            </a:solidFill>
            <a:prstDash val="solid"/>
            <a:round/>
            <a:headEnd len="med" w="med" type="none"/>
            <a:tailEnd len="med" w="med" type="triangle"/>
          </a:ln>
        </p:spPr>
      </p:cxnSp>
      <p:cxnSp>
        <p:nvCxnSpPr>
          <p:cNvPr id="6165" name="Google Shape;6165;p112"/>
          <p:cNvCxnSpPr>
            <a:stCxn id="6153" idx="0"/>
            <a:endCxn id="6159" idx="2"/>
          </p:cNvCxnSpPr>
          <p:nvPr/>
        </p:nvCxnSpPr>
        <p:spPr>
          <a:xfrm flipH="1" rot="5400000">
            <a:off x="2087750" y="3082725"/>
            <a:ext cx="290100" cy="347400"/>
          </a:xfrm>
          <a:prstGeom prst="curvedConnector3">
            <a:avLst>
              <a:gd fmla="val 49983" name="adj1"/>
            </a:avLst>
          </a:prstGeom>
          <a:noFill/>
          <a:ln cap="flat" cmpd="sng" w="9525">
            <a:solidFill>
              <a:schemeClr val="dk2"/>
            </a:solidFill>
            <a:prstDash val="solid"/>
            <a:round/>
            <a:headEnd len="med" w="med" type="none"/>
            <a:tailEnd len="med" w="med" type="triangle"/>
          </a:ln>
        </p:spPr>
      </p:cxnSp>
      <p:cxnSp>
        <p:nvCxnSpPr>
          <p:cNvPr id="6166" name="Google Shape;6166;p112"/>
          <p:cNvCxnSpPr>
            <a:stCxn id="6155" idx="0"/>
            <a:endCxn id="6156" idx="2"/>
          </p:cNvCxnSpPr>
          <p:nvPr/>
        </p:nvCxnSpPr>
        <p:spPr>
          <a:xfrm rot="-5400000">
            <a:off x="2667263" y="2613950"/>
            <a:ext cx="175800" cy="6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167" name="Google Shape;6167;p112"/>
          <p:cNvCxnSpPr>
            <a:stCxn id="6157" idx="0"/>
            <a:endCxn id="6158" idx="2"/>
          </p:cNvCxnSpPr>
          <p:nvPr/>
        </p:nvCxnSpPr>
        <p:spPr>
          <a:xfrm rot="-5400000">
            <a:off x="3369738" y="2607188"/>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168" name="Google Shape;6168;p112"/>
          <p:cNvCxnSpPr>
            <a:stCxn id="6159" idx="0"/>
            <a:endCxn id="6160" idx="2"/>
          </p:cNvCxnSpPr>
          <p:nvPr/>
        </p:nvCxnSpPr>
        <p:spPr>
          <a:xfrm rot="-5400000">
            <a:off x="1964038" y="2621125"/>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169" name="Google Shape;6169;p112"/>
          <p:cNvCxnSpPr>
            <a:stCxn id="6154" idx="0"/>
            <a:endCxn id="6161" idx="2"/>
          </p:cNvCxnSpPr>
          <p:nvPr/>
        </p:nvCxnSpPr>
        <p:spPr>
          <a:xfrm rot="-5400000">
            <a:off x="1352613" y="1345400"/>
            <a:ext cx="1075200" cy="1054200"/>
          </a:xfrm>
          <a:prstGeom prst="curvedConnector3">
            <a:avLst>
              <a:gd fmla="val 76353" name="adj1"/>
            </a:avLst>
          </a:prstGeom>
          <a:noFill/>
          <a:ln cap="flat" cmpd="sng" w="9525">
            <a:solidFill>
              <a:schemeClr val="dk2"/>
            </a:solidFill>
            <a:prstDash val="solid"/>
            <a:round/>
            <a:headEnd len="med" w="med" type="none"/>
            <a:tailEnd len="med" w="med" type="triangle"/>
          </a:ln>
        </p:spPr>
      </p:cxnSp>
      <p:cxnSp>
        <p:nvCxnSpPr>
          <p:cNvPr id="6170" name="Google Shape;6170;p112"/>
          <p:cNvCxnSpPr>
            <a:stCxn id="6156" idx="0"/>
            <a:endCxn id="6161" idx="2"/>
          </p:cNvCxnSpPr>
          <p:nvPr/>
        </p:nvCxnSpPr>
        <p:spPr>
          <a:xfrm flipH="1" rot="5400000">
            <a:off x="2187863" y="1564525"/>
            <a:ext cx="796500" cy="3375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171" name="Google Shape;6171;p112"/>
          <p:cNvCxnSpPr>
            <a:stCxn id="6158" idx="0"/>
            <a:endCxn id="6172" idx="2"/>
          </p:cNvCxnSpPr>
          <p:nvPr/>
        </p:nvCxnSpPr>
        <p:spPr>
          <a:xfrm rot="-5400000">
            <a:off x="3378138" y="2047813"/>
            <a:ext cx="156300" cy="11100"/>
          </a:xfrm>
          <a:prstGeom prst="curvedConnector3">
            <a:avLst>
              <a:gd fmla="val 50025" name="adj1"/>
            </a:avLst>
          </a:prstGeom>
          <a:noFill/>
          <a:ln cap="flat" cmpd="sng" w="9525">
            <a:solidFill>
              <a:schemeClr val="dk2"/>
            </a:solidFill>
            <a:prstDash val="solid"/>
            <a:round/>
            <a:headEnd len="med" w="med" type="none"/>
            <a:tailEnd len="med" w="med" type="triangle"/>
          </a:ln>
        </p:spPr>
      </p:cxnSp>
      <p:cxnSp>
        <p:nvCxnSpPr>
          <p:cNvPr id="6173" name="Google Shape;6173;p112"/>
          <p:cNvCxnSpPr>
            <a:stCxn id="6160" idx="0"/>
            <a:endCxn id="6161" idx="2"/>
          </p:cNvCxnSpPr>
          <p:nvPr/>
        </p:nvCxnSpPr>
        <p:spPr>
          <a:xfrm rot="-5400000">
            <a:off x="1839988" y="1554025"/>
            <a:ext cx="796500" cy="3585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6172" name="Google Shape;6172;p112"/>
          <p:cNvSpPr/>
          <p:nvPr/>
        </p:nvSpPr>
        <p:spPr>
          <a:xfrm>
            <a:off x="3182138" y="158033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cxnSp>
        <p:nvCxnSpPr>
          <p:cNvPr id="6174" name="Google Shape;6174;p112"/>
          <p:cNvCxnSpPr>
            <a:stCxn id="6172" idx="0"/>
            <a:endCxn id="6161" idx="2"/>
          </p:cNvCxnSpPr>
          <p:nvPr/>
        </p:nvCxnSpPr>
        <p:spPr>
          <a:xfrm flipH="1" rot="5400000">
            <a:off x="2816888" y="935483"/>
            <a:ext cx="245400" cy="10443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6175" name="Google Shape;6175;p112"/>
          <p:cNvSpPr/>
          <p:nvPr/>
        </p:nvSpPr>
        <p:spPr>
          <a:xfrm>
            <a:off x="52897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176" name="Google Shape;6176;p112"/>
          <p:cNvSpPr/>
          <p:nvPr/>
        </p:nvSpPr>
        <p:spPr>
          <a:xfrm>
            <a:off x="4137888" y="24789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77" name="Google Shape;6177;p112"/>
          <p:cNvSpPr/>
          <p:nvPr/>
        </p:nvSpPr>
        <p:spPr>
          <a:xfrm>
            <a:off x="5820408" y="2770913"/>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78" name="Google Shape;6178;p112"/>
          <p:cNvSpPr/>
          <p:nvPr/>
        </p:nvSpPr>
        <p:spPr>
          <a:xfrm>
            <a:off x="7032008" y="2718276"/>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79" name="Google Shape;6179;p112"/>
          <p:cNvSpPr/>
          <p:nvPr/>
        </p:nvSpPr>
        <p:spPr>
          <a:xfrm>
            <a:off x="7032008" y="2161001"/>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180" name="Google Shape;6180;p112"/>
          <p:cNvSpPr/>
          <p:nvPr/>
        </p:nvSpPr>
        <p:spPr>
          <a:xfrm>
            <a:off x="4833763" y="2785488"/>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181" name="Google Shape;6181;p112"/>
          <p:cNvSpPr/>
          <p:nvPr/>
        </p:nvSpPr>
        <p:spPr>
          <a:xfrm>
            <a:off x="4833763" y="220033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182" name="Google Shape;6182;p112"/>
          <p:cNvSpPr/>
          <p:nvPr/>
        </p:nvSpPr>
        <p:spPr>
          <a:xfrm>
            <a:off x="53006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183" name="Google Shape;6183;p112"/>
          <p:cNvCxnSpPr>
            <a:stCxn id="6175" idx="0"/>
            <a:endCxn id="6177" idx="2"/>
          </p:cNvCxnSpPr>
          <p:nvPr/>
        </p:nvCxnSpPr>
        <p:spPr>
          <a:xfrm rot="-5400000">
            <a:off x="5887000" y="3188475"/>
            <a:ext cx="235800" cy="1902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6184" name="Google Shape;6184;p112"/>
          <p:cNvCxnSpPr>
            <a:stCxn id="6175" idx="0"/>
            <a:endCxn id="6176" idx="2"/>
          </p:cNvCxnSpPr>
          <p:nvPr/>
        </p:nvCxnSpPr>
        <p:spPr>
          <a:xfrm flipH="1" rot="5400000">
            <a:off x="4899850" y="2391525"/>
            <a:ext cx="527700" cy="1492200"/>
          </a:xfrm>
          <a:prstGeom prst="curvedConnector3">
            <a:avLst>
              <a:gd fmla="val 13976" name="adj1"/>
            </a:avLst>
          </a:prstGeom>
          <a:noFill/>
          <a:ln cap="flat" cmpd="sng" w="9525">
            <a:solidFill>
              <a:schemeClr val="dk2"/>
            </a:solidFill>
            <a:prstDash val="solid"/>
            <a:round/>
            <a:headEnd len="med" w="med" type="none"/>
            <a:tailEnd len="med" w="med" type="triangle"/>
          </a:ln>
        </p:spPr>
      </p:cxnSp>
      <p:cxnSp>
        <p:nvCxnSpPr>
          <p:cNvPr id="6185" name="Google Shape;6185;p112"/>
          <p:cNvCxnSpPr>
            <a:stCxn id="6175" idx="0"/>
            <a:endCxn id="6178" idx="2"/>
          </p:cNvCxnSpPr>
          <p:nvPr/>
        </p:nvCxnSpPr>
        <p:spPr>
          <a:xfrm rot="-5400000">
            <a:off x="6466600" y="2556375"/>
            <a:ext cx="288300" cy="14019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186" name="Google Shape;6186;p112"/>
          <p:cNvCxnSpPr>
            <a:stCxn id="6175" idx="0"/>
            <a:endCxn id="6180" idx="2"/>
          </p:cNvCxnSpPr>
          <p:nvPr/>
        </p:nvCxnSpPr>
        <p:spPr>
          <a:xfrm flipH="1" rot="5400000">
            <a:off x="5401000" y="2892675"/>
            <a:ext cx="221100" cy="796500"/>
          </a:xfrm>
          <a:prstGeom prst="curvedConnector3">
            <a:avLst>
              <a:gd fmla="val 50020" name="adj1"/>
            </a:avLst>
          </a:prstGeom>
          <a:noFill/>
          <a:ln cap="flat" cmpd="sng" w="9525">
            <a:solidFill>
              <a:schemeClr val="dk2"/>
            </a:solidFill>
            <a:prstDash val="solid"/>
            <a:round/>
            <a:headEnd len="med" w="med" type="none"/>
            <a:tailEnd len="med" w="med" type="triangle"/>
          </a:ln>
        </p:spPr>
      </p:cxnSp>
      <p:cxnSp>
        <p:nvCxnSpPr>
          <p:cNvPr id="6187" name="Google Shape;6187;p112"/>
          <p:cNvCxnSpPr>
            <a:stCxn id="6177" idx="0"/>
            <a:endCxn id="6188" idx="2"/>
          </p:cNvCxnSpPr>
          <p:nvPr/>
        </p:nvCxnSpPr>
        <p:spPr>
          <a:xfrm rot="-5400000">
            <a:off x="6178308" y="2492213"/>
            <a:ext cx="200400" cy="357000"/>
          </a:xfrm>
          <a:prstGeom prst="curvedConnector3">
            <a:avLst>
              <a:gd fmla="val 49987" name="adj1"/>
            </a:avLst>
          </a:prstGeom>
          <a:noFill/>
          <a:ln cap="flat" cmpd="sng" w="9525">
            <a:solidFill>
              <a:schemeClr val="dk2"/>
            </a:solidFill>
            <a:prstDash val="solid"/>
            <a:round/>
            <a:headEnd len="med" w="med" type="none"/>
            <a:tailEnd len="med" w="med" type="triangle"/>
          </a:ln>
        </p:spPr>
      </p:cxnSp>
      <p:cxnSp>
        <p:nvCxnSpPr>
          <p:cNvPr id="6189" name="Google Shape;6189;p112"/>
          <p:cNvCxnSpPr>
            <a:stCxn id="6178" idx="0"/>
            <a:endCxn id="6179" idx="2"/>
          </p:cNvCxnSpPr>
          <p:nvPr/>
        </p:nvCxnSpPr>
        <p:spPr>
          <a:xfrm rot="-5400000">
            <a:off x="7230608" y="2636676"/>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190" name="Google Shape;6190;p112"/>
          <p:cNvCxnSpPr>
            <a:stCxn id="6180" idx="0"/>
            <a:endCxn id="6181" idx="2"/>
          </p:cNvCxnSpPr>
          <p:nvPr/>
        </p:nvCxnSpPr>
        <p:spPr>
          <a:xfrm rot="-5400000">
            <a:off x="5018413" y="2689938"/>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191" name="Google Shape;6191;p112"/>
          <p:cNvCxnSpPr>
            <a:stCxn id="6176" idx="0"/>
            <a:endCxn id="6182" idx="2"/>
          </p:cNvCxnSpPr>
          <p:nvPr/>
        </p:nvCxnSpPr>
        <p:spPr>
          <a:xfrm rot="-5400000">
            <a:off x="4597188" y="1155313"/>
            <a:ext cx="1143900" cy="1503300"/>
          </a:xfrm>
          <a:prstGeom prst="curvedConnector3">
            <a:avLst>
              <a:gd fmla="val 76581" name="adj1"/>
            </a:avLst>
          </a:prstGeom>
          <a:noFill/>
          <a:ln cap="flat" cmpd="sng" w="9525">
            <a:solidFill>
              <a:schemeClr val="dk2"/>
            </a:solidFill>
            <a:prstDash val="solid"/>
            <a:round/>
            <a:headEnd len="med" w="med" type="none"/>
            <a:tailEnd len="med" w="med" type="triangle"/>
          </a:ln>
        </p:spPr>
      </p:cxnSp>
      <p:cxnSp>
        <p:nvCxnSpPr>
          <p:cNvPr id="6192" name="Google Shape;6192;p112"/>
          <p:cNvCxnSpPr>
            <a:stCxn id="6179" idx="0"/>
            <a:endCxn id="6193" idx="2"/>
          </p:cNvCxnSpPr>
          <p:nvPr/>
        </p:nvCxnSpPr>
        <p:spPr>
          <a:xfrm flipH="1" rot="5400000">
            <a:off x="7036658" y="1886051"/>
            <a:ext cx="185700" cy="364200"/>
          </a:xfrm>
          <a:prstGeom prst="curvedConnector3">
            <a:avLst>
              <a:gd fmla="val 49967" name="adj1"/>
            </a:avLst>
          </a:prstGeom>
          <a:noFill/>
          <a:ln cap="flat" cmpd="sng" w="9525">
            <a:solidFill>
              <a:schemeClr val="dk2"/>
            </a:solidFill>
            <a:prstDash val="solid"/>
            <a:round/>
            <a:headEnd len="med" w="med" type="none"/>
            <a:tailEnd len="med" w="med" type="triangle"/>
          </a:ln>
        </p:spPr>
      </p:cxnSp>
      <p:cxnSp>
        <p:nvCxnSpPr>
          <p:cNvPr id="6194" name="Google Shape;6194;p112"/>
          <p:cNvCxnSpPr>
            <a:stCxn id="6181" idx="0"/>
            <a:endCxn id="6182" idx="2"/>
          </p:cNvCxnSpPr>
          <p:nvPr/>
        </p:nvCxnSpPr>
        <p:spPr>
          <a:xfrm rot="-5400000">
            <a:off x="5084413" y="1364088"/>
            <a:ext cx="865200" cy="807300"/>
          </a:xfrm>
          <a:prstGeom prst="curvedConnector3">
            <a:avLst>
              <a:gd fmla="val 50003" name="adj1"/>
            </a:avLst>
          </a:prstGeom>
          <a:noFill/>
          <a:ln cap="flat" cmpd="sng" w="9525">
            <a:solidFill>
              <a:schemeClr val="dk2"/>
            </a:solidFill>
            <a:prstDash val="solid"/>
            <a:round/>
            <a:headEnd len="med" w="med" type="none"/>
            <a:tailEnd len="med" w="med" type="triangle"/>
          </a:ln>
        </p:spPr>
      </p:cxnSp>
      <p:sp>
        <p:nvSpPr>
          <p:cNvPr id="6193" name="Google Shape;6193;p112"/>
          <p:cNvSpPr/>
          <p:nvPr/>
        </p:nvSpPr>
        <p:spPr>
          <a:xfrm>
            <a:off x="6667808" y="1580622"/>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cxnSp>
        <p:nvCxnSpPr>
          <p:cNvPr id="6195" name="Google Shape;6195;p112"/>
          <p:cNvCxnSpPr>
            <a:stCxn id="6193" idx="0"/>
            <a:endCxn id="6182" idx="2"/>
          </p:cNvCxnSpPr>
          <p:nvPr/>
        </p:nvCxnSpPr>
        <p:spPr>
          <a:xfrm flipH="1" rot="5400000">
            <a:off x="6311258" y="944472"/>
            <a:ext cx="245700" cy="1026600"/>
          </a:xfrm>
          <a:prstGeom prst="curvedConnector3">
            <a:avLst>
              <a:gd fmla="val 49979" name="adj1"/>
            </a:avLst>
          </a:prstGeom>
          <a:noFill/>
          <a:ln cap="flat" cmpd="sng" w="9525">
            <a:solidFill>
              <a:schemeClr val="dk2"/>
            </a:solidFill>
            <a:prstDash val="solid"/>
            <a:round/>
            <a:headEnd len="med" w="med" type="none"/>
            <a:tailEnd len="med" w="med" type="triangle"/>
          </a:ln>
        </p:spPr>
      </p:cxnSp>
      <p:sp>
        <p:nvSpPr>
          <p:cNvPr id="6196" name="Google Shape;6196;p112"/>
          <p:cNvSpPr/>
          <p:nvPr/>
        </p:nvSpPr>
        <p:spPr>
          <a:xfrm>
            <a:off x="7357683" y="1583118"/>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sp>
        <p:nvSpPr>
          <p:cNvPr id="6197" name="Google Shape;6197;p112"/>
          <p:cNvSpPr/>
          <p:nvPr/>
        </p:nvSpPr>
        <p:spPr>
          <a:xfrm>
            <a:off x="5505883" y="2184347"/>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sp>
        <p:nvSpPr>
          <p:cNvPr id="6188" name="Google Shape;6188;p112"/>
          <p:cNvSpPr/>
          <p:nvPr/>
        </p:nvSpPr>
        <p:spPr>
          <a:xfrm>
            <a:off x="6177462" y="217576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cxnSp>
        <p:nvCxnSpPr>
          <p:cNvPr id="6198" name="Google Shape;6198;p112"/>
          <p:cNvCxnSpPr>
            <a:stCxn id="6177" idx="0"/>
            <a:endCxn id="6197" idx="2"/>
          </p:cNvCxnSpPr>
          <p:nvPr/>
        </p:nvCxnSpPr>
        <p:spPr>
          <a:xfrm flipH="1" rot="5400000">
            <a:off x="5846958" y="2517863"/>
            <a:ext cx="191700" cy="3144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199" name="Google Shape;6199;p112"/>
          <p:cNvCxnSpPr>
            <a:stCxn id="6197" idx="0"/>
          </p:cNvCxnSpPr>
          <p:nvPr/>
        </p:nvCxnSpPr>
        <p:spPr>
          <a:xfrm rot="-5400000">
            <a:off x="5462833" y="1726397"/>
            <a:ext cx="780600" cy="1353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200" name="Google Shape;6200;p112"/>
          <p:cNvCxnSpPr>
            <a:stCxn id="6188" idx="0"/>
            <a:endCxn id="6182" idx="2"/>
          </p:cNvCxnSpPr>
          <p:nvPr/>
        </p:nvCxnSpPr>
        <p:spPr>
          <a:xfrm flipH="1" rot="5400000">
            <a:off x="5768562" y="1487265"/>
            <a:ext cx="840600" cy="536400"/>
          </a:xfrm>
          <a:prstGeom prst="curvedConnector3">
            <a:avLst>
              <a:gd fmla="val 50008" name="adj1"/>
            </a:avLst>
          </a:prstGeom>
          <a:noFill/>
          <a:ln cap="flat" cmpd="sng" w="9525">
            <a:solidFill>
              <a:schemeClr val="dk2"/>
            </a:solidFill>
            <a:prstDash val="solid"/>
            <a:round/>
            <a:headEnd len="med" w="med" type="none"/>
            <a:tailEnd len="med" w="med" type="triangle"/>
          </a:ln>
        </p:spPr>
      </p:cxnSp>
      <p:cxnSp>
        <p:nvCxnSpPr>
          <p:cNvPr id="6201" name="Google Shape;6201;p112"/>
          <p:cNvCxnSpPr>
            <a:stCxn id="6179" idx="0"/>
            <a:endCxn id="6196" idx="2"/>
          </p:cNvCxnSpPr>
          <p:nvPr/>
        </p:nvCxnSpPr>
        <p:spPr>
          <a:xfrm rot="-5400000">
            <a:off x="7383008" y="1906601"/>
            <a:ext cx="183000" cy="325800"/>
          </a:xfrm>
          <a:prstGeom prst="curvedConnector3">
            <a:avLst>
              <a:gd fmla="val 50023" name="adj1"/>
            </a:avLst>
          </a:prstGeom>
          <a:noFill/>
          <a:ln cap="flat" cmpd="sng" w="9525">
            <a:solidFill>
              <a:schemeClr val="dk2"/>
            </a:solidFill>
            <a:prstDash val="solid"/>
            <a:round/>
            <a:headEnd len="med" w="med" type="none"/>
            <a:tailEnd len="med" w="med" type="triangle"/>
          </a:ln>
        </p:spPr>
      </p:cxnSp>
      <p:cxnSp>
        <p:nvCxnSpPr>
          <p:cNvPr id="6202" name="Google Shape;6202;p112"/>
          <p:cNvCxnSpPr>
            <a:stCxn id="6196" idx="0"/>
            <a:endCxn id="6182" idx="2"/>
          </p:cNvCxnSpPr>
          <p:nvPr/>
        </p:nvCxnSpPr>
        <p:spPr>
          <a:xfrm flipH="1" rot="5400000">
            <a:off x="6654933" y="600768"/>
            <a:ext cx="248100" cy="1716600"/>
          </a:xfrm>
          <a:prstGeom prst="curvedConnector3">
            <a:avLst>
              <a:gd fmla="val 75632" name="adj1"/>
            </a:avLst>
          </a:prstGeom>
          <a:noFill/>
          <a:ln cap="flat" cmpd="sng" w="9525">
            <a:solidFill>
              <a:schemeClr val="dk2"/>
            </a:solidFill>
            <a:prstDash val="solid"/>
            <a:round/>
            <a:headEnd len="med" w="med" type="none"/>
            <a:tailEnd len="med" w="med" type="triangle"/>
          </a:ln>
        </p:spPr>
      </p:cxnSp>
      <p:sp>
        <p:nvSpPr>
          <p:cNvPr id="6203" name="Google Shape;6203;p112"/>
          <p:cNvSpPr txBox="1"/>
          <p:nvPr/>
        </p:nvSpPr>
        <p:spPr>
          <a:xfrm>
            <a:off x="2204246" y="3741267"/>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204" name="Google Shape;6204;p112"/>
          <p:cNvSpPr txBox="1"/>
          <p:nvPr/>
        </p:nvSpPr>
        <p:spPr>
          <a:xfrm>
            <a:off x="5771742" y="3728072"/>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8" name="Shape 6208"/>
        <p:cNvGrpSpPr/>
        <p:nvPr/>
      </p:nvGrpSpPr>
      <p:grpSpPr>
        <a:xfrm>
          <a:off x="0" y="0"/>
          <a:ext cx="0" cy="0"/>
          <a:chOff x="0" y="0"/>
          <a:chExt cx="0" cy="0"/>
        </a:xfrm>
      </p:grpSpPr>
      <p:sp>
        <p:nvSpPr>
          <p:cNvPr id="6209" name="Google Shape;6209;p113"/>
          <p:cNvSpPr/>
          <p:nvPr/>
        </p:nvSpPr>
        <p:spPr>
          <a:xfrm>
            <a:off x="15894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210" name="Google Shape;6210;p113"/>
          <p:cNvSpPr/>
          <p:nvPr/>
        </p:nvSpPr>
        <p:spPr>
          <a:xfrm>
            <a:off x="23265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211" name="Google Shape;6211;p113"/>
          <p:cNvSpPr/>
          <p:nvPr/>
        </p:nvSpPr>
        <p:spPr>
          <a:xfrm>
            <a:off x="30638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212" name="Google Shape;6212;p113"/>
          <p:cNvSpPr/>
          <p:nvPr/>
        </p:nvSpPr>
        <p:spPr>
          <a:xfrm>
            <a:off x="20946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13"/>
          <p:cNvSpPr/>
          <p:nvPr/>
        </p:nvSpPr>
        <p:spPr>
          <a:xfrm>
            <a:off x="28436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13"/>
          <p:cNvSpPr/>
          <p:nvPr/>
        </p:nvSpPr>
        <p:spPr>
          <a:xfrm>
            <a:off x="13788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5" name="Google Shape;6215;p113"/>
          <p:cNvCxnSpPr>
            <a:stCxn id="6214" idx="0"/>
            <a:endCxn id="6212" idx="0"/>
          </p:cNvCxnSpPr>
          <p:nvPr/>
        </p:nvCxnSpPr>
        <p:spPr>
          <a:xfrm flipH="1" rot="-5400000">
            <a:off x="17878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216" name="Google Shape;6216;p113"/>
          <p:cNvCxnSpPr>
            <a:stCxn id="6212" idx="0"/>
            <a:endCxn id="6213" idx="0"/>
          </p:cNvCxnSpPr>
          <p:nvPr/>
        </p:nvCxnSpPr>
        <p:spPr>
          <a:xfrm flipH="1" rot="-5400000">
            <a:off x="25203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217" name="Google Shape;6217;p113"/>
          <p:cNvSpPr/>
          <p:nvPr/>
        </p:nvSpPr>
        <p:spPr>
          <a:xfrm>
            <a:off x="36021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8" name="Google Shape;6218;p113"/>
          <p:cNvCxnSpPr>
            <a:stCxn id="6213" idx="0"/>
            <a:endCxn id="6217" idx="0"/>
          </p:cNvCxnSpPr>
          <p:nvPr/>
        </p:nvCxnSpPr>
        <p:spPr>
          <a:xfrm flipH="1" rot="-5400000">
            <a:off x="32740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219" name="Google Shape;6219;p113"/>
          <p:cNvCxnSpPr>
            <a:stCxn id="6214" idx="6"/>
            <a:endCxn id="6209" idx="1"/>
          </p:cNvCxnSpPr>
          <p:nvPr/>
        </p:nvCxnSpPr>
        <p:spPr>
          <a:xfrm>
            <a:off x="14817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220" name="Google Shape;6220;p113"/>
          <p:cNvCxnSpPr>
            <a:stCxn id="6209" idx="3"/>
            <a:endCxn id="6212" idx="2"/>
          </p:cNvCxnSpPr>
          <p:nvPr/>
        </p:nvCxnSpPr>
        <p:spPr>
          <a:xfrm>
            <a:off x="19926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221" name="Google Shape;6221;p113"/>
          <p:cNvCxnSpPr>
            <a:stCxn id="6212" idx="6"/>
            <a:endCxn id="6210" idx="1"/>
          </p:cNvCxnSpPr>
          <p:nvPr/>
        </p:nvCxnSpPr>
        <p:spPr>
          <a:xfrm>
            <a:off x="21975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222" name="Google Shape;6222;p113"/>
          <p:cNvCxnSpPr>
            <a:stCxn id="6210" idx="3"/>
            <a:endCxn id="6213" idx="2"/>
          </p:cNvCxnSpPr>
          <p:nvPr/>
        </p:nvCxnSpPr>
        <p:spPr>
          <a:xfrm>
            <a:off x="27297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223" name="Google Shape;6223;p113"/>
          <p:cNvCxnSpPr>
            <a:stCxn id="6213" idx="6"/>
            <a:endCxn id="6211" idx="1"/>
          </p:cNvCxnSpPr>
          <p:nvPr/>
        </p:nvCxnSpPr>
        <p:spPr>
          <a:xfrm>
            <a:off x="29465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224" name="Google Shape;6224;p113"/>
          <p:cNvCxnSpPr>
            <a:stCxn id="6211" idx="3"/>
            <a:endCxn id="6217" idx="2"/>
          </p:cNvCxnSpPr>
          <p:nvPr/>
        </p:nvCxnSpPr>
        <p:spPr>
          <a:xfrm>
            <a:off x="34670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225" name="Google Shape;6225;p113"/>
          <p:cNvCxnSpPr>
            <a:stCxn id="6217" idx="6"/>
          </p:cNvCxnSpPr>
          <p:nvPr/>
        </p:nvCxnSpPr>
        <p:spPr>
          <a:xfrm flipH="1" rot="10800000">
            <a:off x="37050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226" name="Google Shape;6226;p113"/>
          <p:cNvSpPr/>
          <p:nvPr/>
        </p:nvSpPr>
        <p:spPr>
          <a:xfrm>
            <a:off x="48263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227" name="Google Shape;6227;p113"/>
          <p:cNvSpPr/>
          <p:nvPr/>
        </p:nvSpPr>
        <p:spPr>
          <a:xfrm>
            <a:off x="55634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228" name="Google Shape;6228;p113"/>
          <p:cNvSpPr/>
          <p:nvPr/>
        </p:nvSpPr>
        <p:spPr>
          <a:xfrm>
            <a:off x="63007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229" name="Google Shape;6229;p113"/>
          <p:cNvSpPr/>
          <p:nvPr/>
        </p:nvSpPr>
        <p:spPr>
          <a:xfrm>
            <a:off x="53315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13"/>
          <p:cNvSpPr/>
          <p:nvPr/>
        </p:nvSpPr>
        <p:spPr>
          <a:xfrm>
            <a:off x="60805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13"/>
          <p:cNvSpPr/>
          <p:nvPr/>
        </p:nvSpPr>
        <p:spPr>
          <a:xfrm>
            <a:off x="46157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2" name="Google Shape;6232;p113"/>
          <p:cNvCxnSpPr>
            <a:stCxn id="6231" idx="0"/>
            <a:endCxn id="6229" idx="0"/>
          </p:cNvCxnSpPr>
          <p:nvPr/>
        </p:nvCxnSpPr>
        <p:spPr>
          <a:xfrm flipH="1" rot="-5400000">
            <a:off x="50247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233" name="Google Shape;6233;p113"/>
          <p:cNvCxnSpPr>
            <a:stCxn id="6229" idx="0"/>
            <a:endCxn id="6230" idx="0"/>
          </p:cNvCxnSpPr>
          <p:nvPr/>
        </p:nvCxnSpPr>
        <p:spPr>
          <a:xfrm flipH="1" rot="-5400000">
            <a:off x="57572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234" name="Google Shape;6234;p113"/>
          <p:cNvSpPr/>
          <p:nvPr/>
        </p:nvSpPr>
        <p:spPr>
          <a:xfrm>
            <a:off x="68390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5" name="Google Shape;6235;p113"/>
          <p:cNvCxnSpPr>
            <a:stCxn id="6230" idx="0"/>
            <a:endCxn id="6234" idx="0"/>
          </p:cNvCxnSpPr>
          <p:nvPr/>
        </p:nvCxnSpPr>
        <p:spPr>
          <a:xfrm flipH="1" rot="-5400000">
            <a:off x="65109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236" name="Google Shape;6236;p113"/>
          <p:cNvCxnSpPr>
            <a:stCxn id="6231" idx="6"/>
            <a:endCxn id="6226" idx="1"/>
          </p:cNvCxnSpPr>
          <p:nvPr/>
        </p:nvCxnSpPr>
        <p:spPr>
          <a:xfrm>
            <a:off x="47186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237" name="Google Shape;6237;p113"/>
          <p:cNvCxnSpPr>
            <a:stCxn id="6226" idx="3"/>
            <a:endCxn id="6229" idx="2"/>
          </p:cNvCxnSpPr>
          <p:nvPr/>
        </p:nvCxnSpPr>
        <p:spPr>
          <a:xfrm>
            <a:off x="52295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238" name="Google Shape;6238;p113"/>
          <p:cNvCxnSpPr>
            <a:stCxn id="6229" idx="6"/>
            <a:endCxn id="6227" idx="1"/>
          </p:cNvCxnSpPr>
          <p:nvPr/>
        </p:nvCxnSpPr>
        <p:spPr>
          <a:xfrm>
            <a:off x="54344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239" name="Google Shape;6239;p113"/>
          <p:cNvCxnSpPr>
            <a:stCxn id="6227" idx="3"/>
            <a:endCxn id="6230" idx="2"/>
          </p:cNvCxnSpPr>
          <p:nvPr/>
        </p:nvCxnSpPr>
        <p:spPr>
          <a:xfrm>
            <a:off x="59666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240" name="Google Shape;6240;p113"/>
          <p:cNvCxnSpPr>
            <a:stCxn id="6230" idx="6"/>
            <a:endCxn id="6228" idx="1"/>
          </p:cNvCxnSpPr>
          <p:nvPr/>
        </p:nvCxnSpPr>
        <p:spPr>
          <a:xfrm>
            <a:off x="61834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241" name="Google Shape;6241;p113"/>
          <p:cNvCxnSpPr>
            <a:stCxn id="6228" idx="3"/>
            <a:endCxn id="6234" idx="2"/>
          </p:cNvCxnSpPr>
          <p:nvPr/>
        </p:nvCxnSpPr>
        <p:spPr>
          <a:xfrm>
            <a:off x="67039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242" name="Google Shape;6242;p113"/>
          <p:cNvCxnSpPr>
            <a:stCxn id="6234" idx="6"/>
          </p:cNvCxnSpPr>
          <p:nvPr/>
        </p:nvCxnSpPr>
        <p:spPr>
          <a:xfrm flipH="1" rot="10800000">
            <a:off x="69419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243" name="Google Shape;6243;p113"/>
          <p:cNvSpPr/>
          <p:nvPr/>
        </p:nvSpPr>
        <p:spPr>
          <a:xfrm>
            <a:off x="4826300" y="412927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244" name="Google Shape;6244;p113"/>
          <p:cNvSpPr/>
          <p:nvPr/>
        </p:nvSpPr>
        <p:spPr>
          <a:xfrm>
            <a:off x="5331535" y="420907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45" name="Google Shape;6245;p113"/>
          <p:cNvCxnSpPr>
            <a:stCxn id="6243" idx="3"/>
            <a:endCxn id="6244" idx="2"/>
          </p:cNvCxnSpPr>
          <p:nvPr/>
        </p:nvCxnSpPr>
        <p:spPr>
          <a:xfrm>
            <a:off x="5229500" y="4260525"/>
            <a:ext cx="102000" cy="0"/>
          </a:xfrm>
          <a:prstGeom prst="straightConnector1">
            <a:avLst/>
          </a:prstGeom>
          <a:noFill/>
          <a:ln cap="flat" cmpd="sng" w="9525">
            <a:solidFill>
              <a:schemeClr val="dk2"/>
            </a:solidFill>
            <a:prstDash val="solid"/>
            <a:round/>
            <a:headEnd len="med" w="med" type="none"/>
            <a:tailEnd len="med" w="med" type="none"/>
          </a:ln>
        </p:spPr>
      </p:cxnSp>
      <p:sp>
        <p:nvSpPr>
          <p:cNvPr id="6246" name="Google Shape;6246;p113"/>
          <p:cNvSpPr/>
          <p:nvPr/>
        </p:nvSpPr>
        <p:spPr>
          <a:xfrm>
            <a:off x="4826300" y="370550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247" name="Google Shape;6247;p113"/>
          <p:cNvSpPr/>
          <p:nvPr/>
        </p:nvSpPr>
        <p:spPr>
          <a:xfrm>
            <a:off x="5331535" y="378530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48" name="Google Shape;6248;p113"/>
          <p:cNvCxnSpPr>
            <a:stCxn id="6246" idx="3"/>
            <a:endCxn id="6247" idx="2"/>
          </p:cNvCxnSpPr>
          <p:nvPr/>
        </p:nvCxnSpPr>
        <p:spPr>
          <a:xfrm>
            <a:off x="5229500" y="3836755"/>
            <a:ext cx="102000" cy="0"/>
          </a:xfrm>
          <a:prstGeom prst="straightConnector1">
            <a:avLst/>
          </a:prstGeom>
          <a:noFill/>
          <a:ln cap="flat" cmpd="sng" w="9525">
            <a:solidFill>
              <a:schemeClr val="dk2"/>
            </a:solidFill>
            <a:prstDash val="solid"/>
            <a:round/>
            <a:headEnd len="med" w="med" type="none"/>
            <a:tailEnd len="med" w="med" type="none"/>
          </a:ln>
        </p:spPr>
      </p:cxnSp>
      <p:sp>
        <p:nvSpPr>
          <p:cNvPr id="6249" name="Google Shape;6249;p113"/>
          <p:cNvSpPr/>
          <p:nvPr/>
        </p:nvSpPr>
        <p:spPr>
          <a:xfrm>
            <a:off x="4826288" y="3214668"/>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250" name="Google Shape;6250;p113"/>
          <p:cNvSpPr/>
          <p:nvPr/>
        </p:nvSpPr>
        <p:spPr>
          <a:xfrm>
            <a:off x="5331523" y="3294468"/>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51" name="Google Shape;6251;p113"/>
          <p:cNvCxnSpPr>
            <a:stCxn id="6249" idx="3"/>
            <a:endCxn id="6250" idx="2"/>
          </p:cNvCxnSpPr>
          <p:nvPr/>
        </p:nvCxnSpPr>
        <p:spPr>
          <a:xfrm>
            <a:off x="5229488" y="3345918"/>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252" name="Google Shape;6252;p113"/>
          <p:cNvCxnSpPr>
            <a:endCxn id="6244" idx="0"/>
          </p:cNvCxnSpPr>
          <p:nvPr/>
        </p:nvCxnSpPr>
        <p:spPr>
          <a:xfrm flipH="1" rot="10800000">
            <a:off x="4665085" y="4209075"/>
            <a:ext cx="717900" cy="477000"/>
          </a:xfrm>
          <a:prstGeom prst="bentConnector4">
            <a:avLst>
              <a:gd fmla="val 444" name="adj1"/>
              <a:gd fmla="val 136567" name="adj2"/>
            </a:avLst>
          </a:prstGeom>
          <a:noFill/>
          <a:ln cap="flat" cmpd="sng" w="9525">
            <a:solidFill>
              <a:schemeClr val="dk2"/>
            </a:solidFill>
            <a:prstDash val="solid"/>
            <a:round/>
            <a:headEnd len="med" w="med" type="none"/>
            <a:tailEnd len="med" w="med" type="none"/>
          </a:ln>
        </p:spPr>
      </p:cxnSp>
      <p:cxnSp>
        <p:nvCxnSpPr>
          <p:cNvPr id="6253" name="Google Shape;6253;p113"/>
          <p:cNvCxnSpPr>
            <a:stCxn id="6231" idx="0"/>
            <a:endCxn id="6247" idx="0"/>
          </p:cNvCxnSpPr>
          <p:nvPr/>
        </p:nvCxnSpPr>
        <p:spPr>
          <a:xfrm rot="-5400000">
            <a:off x="4577300" y="3875100"/>
            <a:ext cx="895500" cy="715800"/>
          </a:xfrm>
          <a:prstGeom prst="bentConnector3">
            <a:avLst>
              <a:gd fmla="val 126585" name="adj1"/>
            </a:avLst>
          </a:prstGeom>
          <a:noFill/>
          <a:ln cap="flat" cmpd="sng" w="9525">
            <a:solidFill>
              <a:schemeClr val="dk2"/>
            </a:solidFill>
            <a:prstDash val="solid"/>
            <a:round/>
            <a:headEnd len="med" w="med" type="none"/>
            <a:tailEnd len="med" w="med" type="none"/>
          </a:ln>
        </p:spPr>
      </p:cxnSp>
      <p:cxnSp>
        <p:nvCxnSpPr>
          <p:cNvPr id="6254" name="Google Shape;6254;p113"/>
          <p:cNvCxnSpPr>
            <a:stCxn id="6231" idx="0"/>
            <a:endCxn id="6250" idx="0"/>
          </p:cNvCxnSpPr>
          <p:nvPr/>
        </p:nvCxnSpPr>
        <p:spPr>
          <a:xfrm rot="-5400000">
            <a:off x="4331900" y="3629700"/>
            <a:ext cx="1386300" cy="715800"/>
          </a:xfrm>
          <a:prstGeom prst="bentConnector3">
            <a:avLst>
              <a:gd fmla="val 117176" name="adj1"/>
            </a:avLst>
          </a:prstGeom>
          <a:noFill/>
          <a:ln cap="flat" cmpd="sng" w="9525">
            <a:solidFill>
              <a:schemeClr val="dk2"/>
            </a:solidFill>
            <a:prstDash val="solid"/>
            <a:round/>
            <a:headEnd len="med" w="med" type="none"/>
            <a:tailEnd len="med" w="med" type="none"/>
          </a:ln>
        </p:spPr>
      </p:cxnSp>
      <p:sp>
        <p:nvSpPr>
          <p:cNvPr id="6255" name="Google Shape;6255;p113"/>
          <p:cNvSpPr/>
          <p:nvPr/>
        </p:nvSpPr>
        <p:spPr>
          <a:xfrm>
            <a:off x="5563496" y="370550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256" name="Google Shape;6256;p113"/>
          <p:cNvSpPr/>
          <p:nvPr/>
        </p:nvSpPr>
        <p:spPr>
          <a:xfrm>
            <a:off x="6080565" y="378530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57" name="Google Shape;6257;p113"/>
          <p:cNvCxnSpPr>
            <a:stCxn id="6244" idx="6"/>
            <a:endCxn id="6230" idx="0"/>
          </p:cNvCxnSpPr>
          <p:nvPr/>
        </p:nvCxnSpPr>
        <p:spPr>
          <a:xfrm>
            <a:off x="5434435" y="4260525"/>
            <a:ext cx="697500" cy="420300"/>
          </a:xfrm>
          <a:prstGeom prst="curvedConnector2">
            <a:avLst/>
          </a:prstGeom>
          <a:noFill/>
          <a:ln cap="flat" cmpd="sng" w="9525">
            <a:solidFill>
              <a:schemeClr val="dk2"/>
            </a:solidFill>
            <a:prstDash val="solid"/>
            <a:round/>
            <a:headEnd len="med" w="med" type="none"/>
            <a:tailEnd len="med" w="med" type="none"/>
          </a:ln>
        </p:spPr>
      </p:cxnSp>
      <p:cxnSp>
        <p:nvCxnSpPr>
          <p:cNvPr id="6258" name="Google Shape;6258;p113"/>
          <p:cNvCxnSpPr>
            <a:stCxn id="6247" idx="6"/>
            <a:endCxn id="6255" idx="1"/>
          </p:cNvCxnSpPr>
          <p:nvPr/>
        </p:nvCxnSpPr>
        <p:spPr>
          <a:xfrm>
            <a:off x="5434435" y="3836755"/>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259" name="Google Shape;6259;p113"/>
          <p:cNvCxnSpPr>
            <a:stCxn id="6255" idx="3"/>
            <a:endCxn id="6256" idx="2"/>
          </p:cNvCxnSpPr>
          <p:nvPr/>
        </p:nvCxnSpPr>
        <p:spPr>
          <a:xfrm>
            <a:off x="5966696" y="383675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260" name="Google Shape;6260;p113"/>
          <p:cNvCxnSpPr>
            <a:stCxn id="6250" idx="6"/>
            <a:endCxn id="6256" idx="0"/>
          </p:cNvCxnSpPr>
          <p:nvPr/>
        </p:nvCxnSpPr>
        <p:spPr>
          <a:xfrm>
            <a:off x="5434423" y="3345918"/>
            <a:ext cx="697500" cy="439500"/>
          </a:xfrm>
          <a:prstGeom prst="curvedConnector2">
            <a:avLst/>
          </a:prstGeom>
          <a:noFill/>
          <a:ln cap="flat" cmpd="sng" w="9525">
            <a:solidFill>
              <a:schemeClr val="dk2"/>
            </a:solidFill>
            <a:prstDash val="solid"/>
            <a:round/>
            <a:headEnd len="med" w="med" type="none"/>
            <a:tailEnd len="med" w="med" type="none"/>
          </a:ln>
        </p:spPr>
      </p:cxnSp>
      <p:cxnSp>
        <p:nvCxnSpPr>
          <p:cNvPr id="6261" name="Google Shape;6261;p113"/>
          <p:cNvCxnSpPr>
            <a:stCxn id="6256" idx="6"/>
            <a:endCxn id="6234" idx="0"/>
          </p:cNvCxnSpPr>
          <p:nvPr/>
        </p:nvCxnSpPr>
        <p:spPr>
          <a:xfrm>
            <a:off x="6183465" y="3836750"/>
            <a:ext cx="707100" cy="843900"/>
          </a:xfrm>
          <a:prstGeom prst="curvedConnector2">
            <a:avLst/>
          </a:prstGeom>
          <a:noFill/>
          <a:ln cap="flat" cmpd="sng" w="9525">
            <a:solidFill>
              <a:schemeClr val="dk2"/>
            </a:solidFill>
            <a:prstDash val="solid"/>
            <a:round/>
            <a:headEnd len="med" w="med" type="none"/>
            <a:tailEnd len="med" w="med" type="none"/>
          </a:ln>
        </p:spPr>
      </p:cxnSp>
      <p:cxnSp>
        <p:nvCxnSpPr>
          <p:cNvPr id="6262" name="Google Shape;6262;p113"/>
          <p:cNvCxnSpPr>
            <a:stCxn id="6231" idx="0"/>
            <a:endCxn id="6243" idx="1"/>
          </p:cNvCxnSpPr>
          <p:nvPr/>
        </p:nvCxnSpPr>
        <p:spPr>
          <a:xfrm rot="-5400000">
            <a:off x="4536650" y="4390950"/>
            <a:ext cx="420300" cy="159300"/>
          </a:xfrm>
          <a:prstGeom prst="curvedConnector2">
            <a:avLst/>
          </a:prstGeom>
          <a:noFill/>
          <a:ln cap="flat" cmpd="sng" w="9525">
            <a:solidFill>
              <a:schemeClr val="dk2"/>
            </a:solidFill>
            <a:prstDash val="solid"/>
            <a:round/>
            <a:headEnd len="med" w="med" type="none"/>
            <a:tailEnd len="med" w="med" type="none"/>
          </a:ln>
        </p:spPr>
      </p:cxnSp>
      <p:cxnSp>
        <p:nvCxnSpPr>
          <p:cNvPr id="6263" name="Google Shape;6263;p113"/>
          <p:cNvCxnSpPr>
            <a:stCxn id="6231" idx="0"/>
            <a:endCxn id="6246" idx="1"/>
          </p:cNvCxnSpPr>
          <p:nvPr/>
        </p:nvCxnSpPr>
        <p:spPr>
          <a:xfrm rot="-5400000">
            <a:off x="4324850" y="4179150"/>
            <a:ext cx="843900" cy="159300"/>
          </a:xfrm>
          <a:prstGeom prst="curvedConnector2">
            <a:avLst/>
          </a:prstGeom>
          <a:noFill/>
          <a:ln cap="flat" cmpd="sng" w="9525">
            <a:solidFill>
              <a:schemeClr val="dk2"/>
            </a:solidFill>
            <a:prstDash val="solid"/>
            <a:round/>
            <a:headEnd len="med" w="med" type="none"/>
            <a:tailEnd len="med" w="med" type="none"/>
          </a:ln>
        </p:spPr>
      </p:cxnSp>
      <p:cxnSp>
        <p:nvCxnSpPr>
          <p:cNvPr id="6264" name="Google Shape;6264;p113"/>
          <p:cNvCxnSpPr>
            <a:stCxn id="6231" idx="0"/>
            <a:endCxn id="6249" idx="1"/>
          </p:cNvCxnSpPr>
          <p:nvPr/>
        </p:nvCxnSpPr>
        <p:spPr>
          <a:xfrm rot="-5400000">
            <a:off x="4079300" y="3933900"/>
            <a:ext cx="1334700" cy="159000"/>
          </a:xfrm>
          <a:prstGeom prst="curvedConnector2">
            <a:avLst/>
          </a:prstGeom>
          <a:noFill/>
          <a:ln cap="flat" cmpd="sng" w="9525">
            <a:solidFill>
              <a:schemeClr val="dk2"/>
            </a:solidFill>
            <a:prstDash val="solid"/>
            <a:round/>
            <a:headEnd len="med" w="med" type="none"/>
            <a:tailEnd len="med" w="med" type="none"/>
          </a:ln>
        </p:spPr>
      </p:cxnSp>
      <p:sp>
        <p:nvSpPr>
          <p:cNvPr id="6265" name="Google Shape;6265;p113"/>
          <p:cNvSpPr/>
          <p:nvPr/>
        </p:nvSpPr>
        <p:spPr>
          <a:xfrm>
            <a:off x="1800124" y="1077492"/>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266" name="Google Shape;6266;p113"/>
          <p:cNvCxnSpPr>
            <a:endCxn id="6265" idx="0"/>
          </p:cNvCxnSpPr>
          <p:nvPr/>
        </p:nvCxnSpPr>
        <p:spPr>
          <a:xfrm>
            <a:off x="2350324" y="721392"/>
            <a:ext cx="0" cy="356100"/>
          </a:xfrm>
          <a:prstGeom prst="straightConnector1">
            <a:avLst/>
          </a:prstGeom>
          <a:noFill/>
          <a:ln cap="flat" cmpd="sng" w="9525">
            <a:solidFill>
              <a:schemeClr val="dk2"/>
            </a:solidFill>
            <a:prstDash val="solid"/>
            <a:round/>
            <a:headEnd len="med" w="med" type="none"/>
            <a:tailEnd len="med" w="med" type="triangle"/>
          </a:ln>
        </p:spPr>
      </p:cxnSp>
      <p:sp>
        <p:nvSpPr>
          <p:cNvPr id="6267" name="Google Shape;6267;p113"/>
          <p:cNvSpPr/>
          <p:nvPr/>
        </p:nvSpPr>
        <p:spPr>
          <a:xfrm>
            <a:off x="1770563" y="326542"/>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268" name="Google Shape;6268;p113"/>
          <p:cNvSpPr txBox="1"/>
          <p:nvPr/>
        </p:nvSpPr>
        <p:spPr>
          <a:xfrm>
            <a:off x="2104070" y="674592"/>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269" name="Google Shape;6269;p113"/>
          <p:cNvSpPr txBox="1"/>
          <p:nvPr/>
        </p:nvSpPr>
        <p:spPr>
          <a:xfrm>
            <a:off x="1374112" y="1070308"/>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270" name="Google Shape;6270;p113"/>
          <p:cNvCxnSpPr/>
          <p:nvPr/>
        </p:nvCxnSpPr>
        <p:spPr>
          <a:xfrm>
            <a:off x="2350313" y="1476008"/>
            <a:ext cx="0" cy="356100"/>
          </a:xfrm>
          <a:prstGeom prst="straightConnector1">
            <a:avLst/>
          </a:prstGeom>
          <a:noFill/>
          <a:ln cap="flat" cmpd="sng" w="9525">
            <a:solidFill>
              <a:schemeClr val="dk2"/>
            </a:solidFill>
            <a:prstDash val="solid"/>
            <a:round/>
            <a:headEnd len="med" w="med" type="none"/>
            <a:tailEnd len="med" w="med" type="triangle"/>
          </a:ln>
        </p:spPr>
      </p:cxnSp>
      <p:sp>
        <p:nvSpPr>
          <p:cNvPr id="6271" name="Google Shape;6271;p113"/>
          <p:cNvSpPr txBox="1"/>
          <p:nvPr/>
        </p:nvSpPr>
        <p:spPr>
          <a:xfrm>
            <a:off x="1900462" y="1752233"/>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a:t>
            </a:r>
            <a:endParaRPr sz="1200"/>
          </a:p>
        </p:txBody>
      </p:sp>
      <p:sp>
        <p:nvSpPr>
          <p:cNvPr id="6272" name="Google Shape;6272;p113"/>
          <p:cNvSpPr/>
          <p:nvPr/>
        </p:nvSpPr>
        <p:spPr>
          <a:xfrm>
            <a:off x="4479740" y="1066850"/>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273" name="Google Shape;6273;p113"/>
          <p:cNvCxnSpPr>
            <a:endCxn id="6272" idx="0"/>
          </p:cNvCxnSpPr>
          <p:nvPr/>
        </p:nvCxnSpPr>
        <p:spPr>
          <a:xfrm>
            <a:off x="5029940" y="710750"/>
            <a:ext cx="0" cy="356100"/>
          </a:xfrm>
          <a:prstGeom prst="straightConnector1">
            <a:avLst/>
          </a:prstGeom>
          <a:noFill/>
          <a:ln cap="flat" cmpd="sng" w="9525">
            <a:solidFill>
              <a:schemeClr val="dk2"/>
            </a:solidFill>
            <a:prstDash val="solid"/>
            <a:round/>
            <a:headEnd len="med" w="med" type="none"/>
            <a:tailEnd len="med" w="med" type="triangle"/>
          </a:ln>
        </p:spPr>
      </p:cxnSp>
      <p:sp>
        <p:nvSpPr>
          <p:cNvPr id="6274" name="Google Shape;6274;p113"/>
          <p:cNvSpPr/>
          <p:nvPr/>
        </p:nvSpPr>
        <p:spPr>
          <a:xfrm>
            <a:off x="4450179" y="315900"/>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275" name="Google Shape;6275;p113"/>
          <p:cNvSpPr txBox="1"/>
          <p:nvPr/>
        </p:nvSpPr>
        <p:spPr>
          <a:xfrm>
            <a:off x="4783687" y="678667"/>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276" name="Google Shape;6276;p113"/>
          <p:cNvSpPr txBox="1"/>
          <p:nvPr/>
        </p:nvSpPr>
        <p:spPr>
          <a:xfrm>
            <a:off x="4053729" y="1059667"/>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277" name="Google Shape;6277;p113"/>
          <p:cNvCxnSpPr/>
          <p:nvPr/>
        </p:nvCxnSpPr>
        <p:spPr>
          <a:xfrm flipH="1">
            <a:off x="5028729" y="1465367"/>
            <a:ext cx="1200" cy="163800"/>
          </a:xfrm>
          <a:prstGeom prst="straightConnector1">
            <a:avLst/>
          </a:prstGeom>
          <a:noFill/>
          <a:ln cap="flat" cmpd="sng" w="9525">
            <a:solidFill>
              <a:schemeClr val="dk2"/>
            </a:solidFill>
            <a:prstDash val="solid"/>
            <a:round/>
            <a:headEnd len="med" w="med" type="none"/>
            <a:tailEnd len="med" w="med" type="triangle"/>
          </a:ln>
        </p:spPr>
      </p:cxnSp>
      <p:sp>
        <p:nvSpPr>
          <p:cNvPr id="6278" name="Google Shape;6278;p113"/>
          <p:cNvSpPr txBox="1"/>
          <p:nvPr/>
        </p:nvSpPr>
        <p:spPr>
          <a:xfrm>
            <a:off x="4580079" y="1994400"/>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y=F(x)+x</a:t>
            </a:r>
            <a:endParaRPr sz="1200"/>
          </a:p>
        </p:txBody>
      </p:sp>
      <p:sp>
        <p:nvSpPr>
          <p:cNvPr id="6279" name="Google Shape;6279;p113"/>
          <p:cNvSpPr/>
          <p:nvPr/>
        </p:nvSpPr>
        <p:spPr>
          <a:xfrm>
            <a:off x="4909563" y="1627100"/>
            <a:ext cx="252000" cy="252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0" name="Google Shape;6280;p113"/>
          <p:cNvCxnSpPr/>
          <p:nvPr/>
        </p:nvCxnSpPr>
        <p:spPr>
          <a:xfrm>
            <a:off x="5043488" y="863800"/>
            <a:ext cx="868200" cy="0"/>
          </a:xfrm>
          <a:prstGeom prst="straightConnector1">
            <a:avLst/>
          </a:prstGeom>
          <a:noFill/>
          <a:ln cap="flat" cmpd="sng" w="9525">
            <a:solidFill>
              <a:schemeClr val="dk2"/>
            </a:solidFill>
            <a:prstDash val="solid"/>
            <a:round/>
            <a:headEnd len="med" w="med" type="none"/>
            <a:tailEnd len="med" w="med" type="none"/>
          </a:ln>
        </p:spPr>
      </p:cxnSp>
      <p:cxnSp>
        <p:nvCxnSpPr>
          <p:cNvPr id="6281" name="Google Shape;6281;p113"/>
          <p:cNvCxnSpPr/>
          <p:nvPr/>
        </p:nvCxnSpPr>
        <p:spPr>
          <a:xfrm>
            <a:off x="5911779" y="856433"/>
            <a:ext cx="0" cy="902400"/>
          </a:xfrm>
          <a:prstGeom prst="straightConnector1">
            <a:avLst/>
          </a:prstGeom>
          <a:noFill/>
          <a:ln cap="flat" cmpd="sng" w="9525">
            <a:solidFill>
              <a:schemeClr val="dk2"/>
            </a:solidFill>
            <a:prstDash val="solid"/>
            <a:round/>
            <a:headEnd len="med" w="med" type="none"/>
            <a:tailEnd len="med" w="med" type="none"/>
          </a:ln>
        </p:spPr>
      </p:cxnSp>
      <p:cxnSp>
        <p:nvCxnSpPr>
          <p:cNvPr id="6282" name="Google Shape;6282;p113"/>
          <p:cNvCxnSpPr/>
          <p:nvPr/>
        </p:nvCxnSpPr>
        <p:spPr>
          <a:xfrm>
            <a:off x="5161563" y="1759700"/>
            <a:ext cx="756600" cy="0"/>
          </a:xfrm>
          <a:prstGeom prst="straightConnector1">
            <a:avLst/>
          </a:prstGeom>
          <a:noFill/>
          <a:ln cap="flat" cmpd="sng" w="9525">
            <a:solidFill>
              <a:schemeClr val="dk2"/>
            </a:solidFill>
            <a:prstDash val="solid"/>
            <a:round/>
            <a:headEnd len="med" w="med" type="triangle"/>
            <a:tailEnd len="med" w="med" type="none"/>
          </a:ln>
        </p:spPr>
      </p:cxnSp>
      <p:sp>
        <p:nvSpPr>
          <p:cNvPr id="6283" name="Google Shape;6283;p113"/>
          <p:cNvSpPr txBox="1"/>
          <p:nvPr/>
        </p:nvSpPr>
        <p:spPr>
          <a:xfrm>
            <a:off x="5855142" y="1082500"/>
            <a:ext cx="19257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 </a:t>
            </a:r>
            <a:endParaRPr sz="1200"/>
          </a:p>
          <a:p>
            <a:pPr indent="0" lvl="0" marL="0" rtl="0" algn="l">
              <a:spcBef>
                <a:spcPts val="0"/>
              </a:spcBef>
              <a:spcAft>
                <a:spcPts val="0"/>
              </a:spcAft>
              <a:buNone/>
            </a:pPr>
            <a:r>
              <a:rPr lang="en" sz="1200"/>
              <a:t>identity</a:t>
            </a:r>
            <a:endParaRPr sz="1200"/>
          </a:p>
        </p:txBody>
      </p:sp>
      <p:cxnSp>
        <p:nvCxnSpPr>
          <p:cNvPr id="6284" name="Google Shape;6284;p113"/>
          <p:cNvCxnSpPr>
            <a:stCxn id="6279" idx="4"/>
          </p:cNvCxnSpPr>
          <p:nvPr/>
        </p:nvCxnSpPr>
        <p:spPr>
          <a:xfrm>
            <a:off x="5035563" y="1879100"/>
            <a:ext cx="0" cy="198900"/>
          </a:xfrm>
          <a:prstGeom prst="straightConnector1">
            <a:avLst/>
          </a:prstGeom>
          <a:noFill/>
          <a:ln cap="flat" cmpd="sng" w="9525">
            <a:solidFill>
              <a:schemeClr val="dk2"/>
            </a:solidFill>
            <a:prstDash val="solid"/>
            <a:round/>
            <a:headEnd len="med" w="med" type="none"/>
            <a:tailEnd len="med" w="med" type="triangle"/>
          </a:ln>
        </p:spPr>
      </p:cxnSp>
      <p:sp>
        <p:nvSpPr>
          <p:cNvPr id="6285" name="Google Shape;6285;p113"/>
          <p:cNvSpPr txBox="1"/>
          <p:nvPr/>
        </p:nvSpPr>
        <p:spPr>
          <a:xfrm>
            <a:off x="4751751" y="1569730"/>
            <a:ext cx="574200" cy="2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a:t>
            </a:r>
            <a:endParaRPr sz="1200"/>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9" name="Shape 6289"/>
        <p:cNvGrpSpPr/>
        <p:nvPr/>
      </p:nvGrpSpPr>
      <p:grpSpPr>
        <a:xfrm>
          <a:off x="0" y="0"/>
          <a:ext cx="0" cy="0"/>
          <a:chOff x="0" y="0"/>
          <a:chExt cx="0" cy="0"/>
        </a:xfrm>
      </p:grpSpPr>
      <p:sp>
        <p:nvSpPr>
          <p:cNvPr id="6290" name="Google Shape;6290;p114"/>
          <p:cNvSpPr/>
          <p:nvPr/>
        </p:nvSpPr>
        <p:spPr>
          <a:xfrm rot="5400000">
            <a:off x="452075" y="2452330"/>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291" name="Google Shape;6291;p114"/>
          <p:cNvSpPr/>
          <p:nvPr/>
        </p:nvSpPr>
        <p:spPr>
          <a:xfrm rot="5400000">
            <a:off x="816925" y="2453330"/>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292" name="Google Shape;6292;p114"/>
          <p:cNvSpPr/>
          <p:nvPr/>
        </p:nvSpPr>
        <p:spPr>
          <a:xfrm rot="5400000">
            <a:off x="3111696" y="24444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293" name="Google Shape;6293;p114"/>
          <p:cNvCxnSpPr>
            <a:stCxn id="6290" idx="0"/>
            <a:endCxn id="6291" idx="2"/>
          </p:cNvCxnSpPr>
          <p:nvPr/>
        </p:nvCxnSpPr>
        <p:spPr>
          <a:xfrm>
            <a:off x="1006775" y="2589880"/>
            <a:ext cx="89700" cy="900"/>
          </a:xfrm>
          <a:prstGeom prst="straightConnector1">
            <a:avLst/>
          </a:prstGeom>
          <a:noFill/>
          <a:ln cap="flat" cmpd="sng" w="9525">
            <a:solidFill>
              <a:schemeClr val="dk2"/>
            </a:solidFill>
            <a:prstDash val="solid"/>
            <a:round/>
            <a:headEnd len="med" w="med" type="none"/>
            <a:tailEnd len="med" w="med" type="none"/>
          </a:ln>
        </p:spPr>
      </p:cxnSp>
      <p:cxnSp>
        <p:nvCxnSpPr>
          <p:cNvPr id="6294" name="Google Shape;6294;p114"/>
          <p:cNvCxnSpPr>
            <a:stCxn id="6292" idx="0"/>
            <a:endCxn id="6292"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295" name="Google Shape;6295;p114"/>
          <p:cNvCxnSpPr>
            <a:stCxn id="6292" idx="0"/>
            <a:endCxn id="6292"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296" name="Google Shape;6296;p114"/>
          <p:cNvCxnSpPr>
            <a:stCxn id="6292" idx="0"/>
            <a:endCxn id="6292"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297" name="Google Shape;6297;p114"/>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298" name="Google Shape;6298;p114"/>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299" name="Google Shape;6299;p114"/>
          <p:cNvCxnSpPr>
            <a:stCxn id="6292" idx="2"/>
          </p:cNvCxnSpPr>
          <p:nvPr/>
        </p:nvCxnSpPr>
        <p:spPr>
          <a:xfrm rot="10800000">
            <a:off x="3323796" y="25819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300" name="Google Shape;6300;p114"/>
          <p:cNvCxnSpPr>
            <a:endCxn id="6291" idx="0"/>
          </p:cNvCxnSpPr>
          <p:nvPr/>
        </p:nvCxnSpPr>
        <p:spPr>
          <a:xfrm rot="10800000">
            <a:off x="1371625" y="2590880"/>
            <a:ext cx="67500" cy="0"/>
          </a:xfrm>
          <a:prstGeom prst="straightConnector1">
            <a:avLst/>
          </a:prstGeom>
          <a:noFill/>
          <a:ln cap="flat" cmpd="sng" w="9525">
            <a:solidFill>
              <a:schemeClr val="dk2"/>
            </a:solidFill>
            <a:prstDash val="solid"/>
            <a:round/>
            <a:headEnd len="med" w="med" type="none"/>
            <a:tailEnd len="med" w="med" type="none"/>
          </a:ln>
        </p:spPr>
      </p:cxnSp>
      <p:cxnSp>
        <p:nvCxnSpPr>
          <p:cNvPr id="6301" name="Google Shape;6301;p114"/>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cxnSp>
        <p:nvCxnSpPr>
          <p:cNvPr id="6302" name="Google Shape;6302;p114"/>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sp>
        <p:nvSpPr>
          <p:cNvPr id="6303" name="Google Shape;6303;p114"/>
          <p:cNvSpPr/>
          <p:nvPr/>
        </p:nvSpPr>
        <p:spPr>
          <a:xfrm>
            <a:off x="37499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2</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304" name="Google Shape;6304;p114"/>
          <p:cNvSpPr/>
          <p:nvPr/>
        </p:nvSpPr>
        <p:spPr>
          <a:xfrm>
            <a:off x="38252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14"/>
          <p:cNvSpPr/>
          <p:nvPr/>
        </p:nvSpPr>
        <p:spPr>
          <a:xfrm>
            <a:off x="41417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14"/>
          <p:cNvSpPr/>
          <p:nvPr/>
        </p:nvSpPr>
        <p:spPr>
          <a:xfrm>
            <a:off x="44583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14"/>
          <p:cNvSpPr/>
          <p:nvPr/>
        </p:nvSpPr>
        <p:spPr>
          <a:xfrm>
            <a:off x="47748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14"/>
          <p:cNvSpPr/>
          <p:nvPr/>
        </p:nvSpPr>
        <p:spPr>
          <a:xfrm>
            <a:off x="50914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9" name="Google Shape;6309;p114"/>
          <p:cNvCxnSpPr>
            <a:stCxn id="6304" idx="6"/>
            <a:endCxn id="6305" idx="2"/>
          </p:cNvCxnSpPr>
          <p:nvPr/>
        </p:nvCxnSpPr>
        <p:spPr>
          <a:xfrm>
            <a:off x="39194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310" name="Google Shape;6310;p114"/>
          <p:cNvCxnSpPr>
            <a:stCxn id="6305" idx="6"/>
            <a:endCxn id="6306" idx="2"/>
          </p:cNvCxnSpPr>
          <p:nvPr/>
        </p:nvCxnSpPr>
        <p:spPr>
          <a:xfrm>
            <a:off x="42359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11" name="Google Shape;6311;p114"/>
          <p:cNvCxnSpPr>
            <a:stCxn id="6306" idx="6"/>
            <a:endCxn id="6307" idx="2"/>
          </p:cNvCxnSpPr>
          <p:nvPr/>
        </p:nvCxnSpPr>
        <p:spPr>
          <a:xfrm>
            <a:off x="45525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12" name="Google Shape;6312;p114"/>
          <p:cNvCxnSpPr>
            <a:stCxn id="6307" idx="6"/>
            <a:endCxn id="6308" idx="2"/>
          </p:cNvCxnSpPr>
          <p:nvPr/>
        </p:nvCxnSpPr>
        <p:spPr>
          <a:xfrm>
            <a:off x="48690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13" name="Google Shape;6313;p114"/>
          <p:cNvCxnSpPr>
            <a:stCxn id="6304" idx="4"/>
            <a:endCxn id="6306" idx="2"/>
          </p:cNvCxnSpPr>
          <p:nvPr/>
        </p:nvCxnSpPr>
        <p:spPr>
          <a:xfrm rot="-5400000">
            <a:off x="4142183" y="2245727"/>
            <a:ext cx="46200" cy="585900"/>
          </a:xfrm>
          <a:prstGeom prst="curvedConnector4">
            <a:avLst>
              <a:gd fmla="val -334140" name="adj1"/>
              <a:gd fmla="val 54028" name="adj2"/>
            </a:avLst>
          </a:prstGeom>
          <a:noFill/>
          <a:ln cap="flat" cmpd="sng" w="9525">
            <a:solidFill>
              <a:schemeClr val="dk2"/>
            </a:solidFill>
            <a:prstDash val="solid"/>
            <a:round/>
            <a:headEnd len="med" w="med" type="none"/>
            <a:tailEnd len="med" w="med" type="stealth"/>
          </a:ln>
        </p:spPr>
      </p:cxnSp>
      <p:cxnSp>
        <p:nvCxnSpPr>
          <p:cNvPr id="6314" name="Google Shape;6314;p114"/>
          <p:cNvCxnSpPr>
            <a:stCxn id="6304" idx="4"/>
            <a:endCxn id="6307" idx="2"/>
          </p:cNvCxnSpPr>
          <p:nvPr/>
        </p:nvCxnSpPr>
        <p:spPr>
          <a:xfrm rot="-5400000">
            <a:off x="4300433" y="2087477"/>
            <a:ext cx="46200" cy="902400"/>
          </a:xfrm>
          <a:prstGeom prst="curvedConnector4">
            <a:avLst>
              <a:gd fmla="val -676456" name="adj1"/>
              <a:gd fmla="val 52618" name="adj2"/>
            </a:avLst>
          </a:prstGeom>
          <a:noFill/>
          <a:ln cap="flat" cmpd="sng" w="9525">
            <a:solidFill>
              <a:schemeClr val="dk2"/>
            </a:solidFill>
            <a:prstDash val="solid"/>
            <a:round/>
            <a:headEnd len="med" w="med" type="none"/>
            <a:tailEnd len="med" w="med" type="stealth"/>
          </a:ln>
        </p:spPr>
      </p:cxnSp>
      <p:cxnSp>
        <p:nvCxnSpPr>
          <p:cNvPr id="6315" name="Google Shape;6315;p114"/>
          <p:cNvCxnSpPr>
            <a:stCxn id="6304" idx="4"/>
            <a:endCxn id="6308" idx="2"/>
          </p:cNvCxnSpPr>
          <p:nvPr/>
        </p:nvCxnSpPr>
        <p:spPr>
          <a:xfrm rot="-5400000">
            <a:off x="4458833" y="1929077"/>
            <a:ext cx="46200" cy="1219200"/>
          </a:xfrm>
          <a:prstGeom prst="curvedConnector4">
            <a:avLst>
              <a:gd fmla="val -780677" name="adj1"/>
              <a:gd fmla="val 51927" name="adj2"/>
            </a:avLst>
          </a:prstGeom>
          <a:noFill/>
          <a:ln cap="flat" cmpd="sng" w="9525">
            <a:solidFill>
              <a:schemeClr val="dk2"/>
            </a:solidFill>
            <a:prstDash val="solid"/>
            <a:round/>
            <a:headEnd len="med" w="med" type="none"/>
            <a:tailEnd len="med" w="med" type="stealth"/>
          </a:ln>
        </p:spPr>
      </p:cxnSp>
      <p:cxnSp>
        <p:nvCxnSpPr>
          <p:cNvPr id="6316" name="Google Shape;6316;p114"/>
          <p:cNvCxnSpPr>
            <a:stCxn id="6305" idx="4"/>
            <a:endCxn id="6307" idx="2"/>
          </p:cNvCxnSpPr>
          <p:nvPr/>
        </p:nvCxnSpPr>
        <p:spPr>
          <a:xfrm rot="-5400000">
            <a:off x="4458281"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cxnSp>
        <p:nvCxnSpPr>
          <p:cNvPr id="6317" name="Google Shape;6317;p114"/>
          <p:cNvCxnSpPr>
            <a:stCxn id="6305" idx="4"/>
            <a:endCxn id="6308" idx="2"/>
          </p:cNvCxnSpPr>
          <p:nvPr/>
        </p:nvCxnSpPr>
        <p:spPr>
          <a:xfrm rot="-5400000">
            <a:off x="4616531" y="2088035"/>
            <a:ext cx="47100" cy="902400"/>
          </a:xfrm>
          <a:prstGeom prst="curvedConnector4">
            <a:avLst>
              <a:gd fmla="val -632197" name="adj1"/>
              <a:gd fmla="val 52618" name="adj2"/>
            </a:avLst>
          </a:prstGeom>
          <a:noFill/>
          <a:ln cap="flat" cmpd="sng" w="9525">
            <a:solidFill>
              <a:schemeClr val="dk2"/>
            </a:solidFill>
            <a:prstDash val="solid"/>
            <a:round/>
            <a:headEnd len="med" w="med" type="none"/>
            <a:tailEnd len="med" w="med" type="stealth"/>
          </a:ln>
        </p:spPr>
      </p:cxnSp>
      <p:cxnSp>
        <p:nvCxnSpPr>
          <p:cNvPr id="6318" name="Google Shape;6318;p114"/>
          <p:cNvCxnSpPr>
            <a:stCxn id="6306" idx="4"/>
            <a:endCxn id="6308" idx="2"/>
          </p:cNvCxnSpPr>
          <p:nvPr/>
        </p:nvCxnSpPr>
        <p:spPr>
          <a:xfrm rot="-5400000">
            <a:off x="4774828"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sp>
        <p:nvSpPr>
          <p:cNvPr id="6319" name="Google Shape;6319;p114"/>
          <p:cNvSpPr/>
          <p:nvPr/>
        </p:nvSpPr>
        <p:spPr>
          <a:xfrm>
            <a:off x="6042557" y="2160564"/>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3</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320" name="Google Shape;6320;p114"/>
          <p:cNvSpPr/>
          <p:nvPr/>
        </p:nvSpPr>
        <p:spPr>
          <a:xfrm>
            <a:off x="6117817" y="2463342"/>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14"/>
          <p:cNvSpPr/>
          <p:nvPr/>
        </p:nvSpPr>
        <p:spPr>
          <a:xfrm>
            <a:off x="6434365"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14"/>
          <p:cNvSpPr/>
          <p:nvPr/>
        </p:nvSpPr>
        <p:spPr>
          <a:xfrm>
            <a:off x="6750913"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14"/>
          <p:cNvSpPr/>
          <p:nvPr/>
        </p:nvSpPr>
        <p:spPr>
          <a:xfrm>
            <a:off x="7067461"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14"/>
          <p:cNvSpPr/>
          <p:nvPr/>
        </p:nvSpPr>
        <p:spPr>
          <a:xfrm>
            <a:off x="7384008"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5" name="Google Shape;6325;p114"/>
          <p:cNvCxnSpPr>
            <a:stCxn id="6320" idx="6"/>
            <a:endCxn id="6321" idx="2"/>
          </p:cNvCxnSpPr>
          <p:nvPr/>
        </p:nvCxnSpPr>
        <p:spPr>
          <a:xfrm>
            <a:off x="6212017" y="2510442"/>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326" name="Google Shape;6326;p114"/>
          <p:cNvCxnSpPr>
            <a:stCxn id="6321" idx="6"/>
            <a:endCxn id="6322" idx="2"/>
          </p:cNvCxnSpPr>
          <p:nvPr/>
        </p:nvCxnSpPr>
        <p:spPr>
          <a:xfrm>
            <a:off x="6528565"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27" name="Google Shape;6327;p114"/>
          <p:cNvCxnSpPr>
            <a:stCxn id="6322" idx="6"/>
            <a:endCxn id="6323" idx="2"/>
          </p:cNvCxnSpPr>
          <p:nvPr/>
        </p:nvCxnSpPr>
        <p:spPr>
          <a:xfrm>
            <a:off x="6845113"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28" name="Google Shape;6328;p114"/>
          <p:cNvCxnSpPr>
            <a:stCxn id="6323" idx="6"/>
            <a:endCxn id="6324" idx="2"/>
          </p:cNvCxnSpPr>
          <p:nvPr/>
        </p:nvCxnSpPr>
        <p:spPr>
          <a:xfrm>
            <a:off x="7161661"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29" name="Google Shape;6329;p114"/>
          <p:cNvCxnSpPr>
            <a:stCxn id="6320" idx="4"/>
            <a:endCxn id="6322" idx="2"/>
          </p:cNvCxnSpPr>
          <p:nvPr/>
        </p:nvCxnSpPr>
        <p:spPr>
          <a:xfrm rot="-5400000">
            <a:off x="6434767" y="2241492"/>
            <a:ext cx="46200" cy="585900"/>
          </a:xfrm>
          <a:prstGeom prst="curvedConnector4">
            <a:avLst>
              <a:gd fmla="val -352412" name="adj1"/>
              <a:gd fmla="val 54028" name="adj2"/>
            </a:avLst>
          </a:prstGeom>
          <a:noFill/>
          <a:ln cap="flat" cmpd="sng" w="9525">
            <a:solidFill>
              <a:schemeClr val="dk2"/>
            </a:solidFill>
            <a:prstDash val="solid"/>
            <a:round/>
            <a:headEnd len="med" w="med" type="none"/>
            <a:tailEnd len="med" w="med" type="stealth"/>
          </a:ln>
        </p:spPr>
      </p:cxnSp>
      <p:cxnSp>
        <p:nvCxnSpPr>
          <p:cNvPr id="6330" name="Google Shape;6330;p114"/>
          <p:cNvCxnSpPr>
            <a:stCxn id="6320" idx="4"/>
            <a:endCxn id="6323" idx="2"/>
          </p:cNvCxnSpPr>
          <p:nvPr/>
        </p:nvCxnSpPr>
        <p:spPr>
          <a:xfrm rot="-5400000">
            <a:off x="6593017" y="2083242"/>
            <a:ext cx="46200" cy="902400"/>
          </a:xfrm>
          <a:prstGeom prst="curvedConnector4">
            <a:avLst>
              <a:gd fmla="val -664967" name="adj1"/>
              <a:gd fmla="val 52618" name="adj2"/>
            </a:avLst>
          </a:prstGeom>
          <a:noFill/>
          <a:ln cap="flat" cmpd="sng" w="9525">
            <a:solidFill>
              <a:schemeClr val="dk2"/>
            </a:solidFill>
            <a:prstDash val="solid"/>
            <a:round/>
            <a:headEnd len="med" w="med" type="none"/>
            <a:tailEnd len="med" w="med" type="stealth"/>
          </a:ln>
        </p:spPr>
      </p:cxnSp>
      <p:cxnSp>
        <p:nvCxnSpPr>
          <p:cNvPr id="6331" name="Google Shape;6331;p114"/>
          <p:cNvCxnSpPr>
            <a:stCxn id="6320" idx="4"/>
            <a:endCxn id="6324" idx="2"/>
          </p:cNvCxnSpPr>
          <p:nvPr/>
        </p:nvCxnSpPr>
        <p:spPr>
          <a:xfrm rot="-5400000">
            <a:off x="6751417" y="1924842"/>
            <a:ext cx="46200" cy="1219200"/>
          </a:xfrm>
          <a:prstGeom prst="curvedConnector4">
            <a:avLst>
              <a:gd fmla="val -739371" name="adj1"/>
              <a:gd fmla="val 51927" name="adj2"/>
            </a:avLst>
          </a:prstGeom>
          <a:noFill/>
          <a:ln cap="flat" cmpd="sng" w="9525">
            <a:solidFill>
              <a:schemeClr val="dk2"/>
            </a:solidFill>
            <a:prstDash val="solid"/>
            <a:round/>
            <a:headEnd len="med" w="med" type="none"/>
            <a:tailEnd len="med" w="med" type="stealth"/>
          </a:ln>
        </p:spPr>
      </p:cxnSp>
      <p:cxnSp>
        <p:nvCxnSpPr>
          <p:cNvPr id="6332" name="Google Shape;6332;p114"/>
          <p:cNvCxnSpPr>
            <a:stCxn id="6321" idx="4"/>
            <a:endCxn id="6323" idx="2"/>
          </p:cNvCxnSpPr>
          <p:nvPr/>
        </p:nvCxnSpPr>
        <p:spPr>
          <a:xfrm rot="-5400000">
            <a:off x="6750865" y="2242050"/>
            <a:ext cx="47100" cy="585900"/>
          </a:xfrm>
          <a:prstGeom prst="curvedConnector4">
            <a:avLst>
              <a:gd fmla="val -372732" name="adj1"/>
              <a:gd fmla="val 54028" name="adj2"/>
            </a:avLst>
          </a:prstGeom>
          <a:noFill/>
          <a:ln cap="flat" cmpd="sng" w="9525">
            <a:solidFill>
              <a:schemeClr val="dk2"/>
            </a:solidFill>
            <a:prstDash val="solid"/>
            <a:round/>
            <a:headEnd len="med" w="med" type="none"/>
            <a:tailEnd len="med" w="med" type="stealth"/>
          </a:ln>
        </p:spPr>
      </p:cxnSp>
      <p:cxnSp>
        <p:nvCxnSpPr>
          <p:cNvPr id="6333" name="Google Shape;6333;p114"/>
          <p:cNvCxnSpPr>
            <a:stCxn id="6321" idx="4"/>
            <a:endCxn id="6324" idx="2"/>
          </p:cNvCxnSpPr>
          <p:nvPr/>
        </p:nvCxnSpPr>
        <p:spPr>
          <a:xfrm rot="-5400000">
            <a:off x="6909115" y="2083800"/>
            <a:ext cx="47100" cy="902400"/>
          </a:xfrm>
          <a:prstGeom prst="curvedConnector4">
            <a:avLst>
              <a:gd fmla="val -679313" name="adj1"/>
              <a:gd fmla="val 52618" name="adj2"/>
            </a:avLst>
          </a:prstGeom>
          <a:noFill/>
          <a:ln cap="flat" cmpd="sng" w="9525">
            <a:solidFill>
              <a:schemeClr val="dk2"/>
            </a:solidFill>
            <a:prstDash val="solid"/>
            <a:round/>
            <a:headEnd len="med" w="med" type="none"/>
            <a:tailEnd len="med" w="med" type="stealth"/>
          </a:ln>
        </p:spPr>
      </p:cxnSp>
      <p:cxnSp>
        <p:nvCxnSpPr>
          <p:cNvPr id="6334" name="Google Shape;6334;p114"/>
          <p:cNvCxnSpPr>
            <a:stCxn id="6322" idx="4"/>
            <a:endCxn id="6324" idx="2"/>
          </p:cNvCxnSpPr>
          <p:nvPr/>
        </p:nvCxnSpPr>
        <p:spPr>
          <a:xfrm rot="-5400000">
            <a:off x="7067413" y="2242050"/>
            <a:ext cx="47100" cy="585900"/>
          </a:xfrm>
          <a:prstGeom prst="curvedConnector4">
            <a:avLst>
              <a:gd fmla="val -328942" name="adj1"/>
              <a:gd fmla="val 54028" name="adj2"/>
            </a:avLst>
          </a:prstGeom>
          <a:noFill/>
          <a:ln cap="flat" cmpd="sng" w="9525">
            <a:solidFill>
              <a:schemeClr val="dk2"/>
            </a:solidFill>
            <a:prstDash val="solid"/>
            <a:round/>
            <a:headEnd len="med" w="med" type="none"/>
            <a:tailEnd len="med" w="med" type="stealth"/>
          </a:ln>
        </p:spPr>
      </p:cxnSp>
      <p:sp>
        <p:nvSpPr>
          <p:cNvPr id="6335" name="Google Shape;6335;p114"/>
          <p:cNvSpPr/>
          <p:nvPr/>
        </p:nvSpPr>
        <p:spPr>
          <a:xfrm rot="5400000">
            <a:off x="2772150" y="24444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336" name="Google Shape;6336;p114"/>
          <p:cNvSpPr/>
          <p:nvPr/>
        </p:nvSpPr>
        <p:spPr>
          <a:xfrm rot="5400000">
            <a:off x="5403018" y="2440772"/>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337" name="Google Shape;6337;p114"/>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338" name="Google Shape;6338;p114"/>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339" name="Google Shape;6339;p114"/>
          <p:cNvCxnSpPr>
            <a:stCxn id="6336" idx="2"/>
            <a:endCxn id="6340" idx="0"/>
          </p:cNvCxnSpPr>
          <p:nvPr/>
        </p:nvCxnSpPr>
        <p:spPr>
          <a:xfrm flipH="1">
            <a:off x="5618118" y="2578322"/>
            <a:ext cx="64500" cy="1200"/>
          </a:xfrm>
          <a:prstGeom prst="straightConnector1">
            <a:avLst/>
          </a:prstGeom>
          <a:noFill/>
          <a:ln cap="flat" cmpd="sng" w="9525">
            <a:solidFill>
              <a:schemeClr val="dk2"/>
            </a:solidFill>
            <a:prstDash val="solid"/>
            <a:round/>
            <a:headEnd len="med" w="med" type="none"/>
            <a:tailEnd len="med" w="med" type="none"/>
          </a:ln>
        </p:spPr>
      </p:cxnSp>
      <p:cxnSp>
        <p:nvCxnSpPr>
          <p:cNvPr id="6341" name="Google Shape;6341;p114"/>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cxnSp>
        <p:nvCxnSpPr>
          <p:cNvPr id="6342" name="Google Shape;6342;p114"/>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sp>
        <p:nvSpPr>
          <p:cNvPr id="6340" name="Google Shape;6340;p114"/>
          <p:cNvSpPr/>
          <p:nvPr/>
        </p:nvSpPr>
        <p:spPr>
          <a:xfrm rot="5400000">
            <a:off x="5063472" y="2441992"/>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343" name="Google Shape;6343;p114"/>
          <p:cNvSpPr/>
          <p:nvPr/>
        </p:nvSpPr>
        <p:spPr>
          <a:xfrm>
            <a:off x="14330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1</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344" name="Google Shape;6344;p114"/>
          <p:cNvSpPr/>
          <p:nvPr/>
        </p:nvSpPr>
        <p:spPr>
          <a:xfrm>
            <a:off x="15083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14"/>
          <p:cNvSpPr/>
          <p:nvPr/>
        </p:nvSpPr>
        <p:spPr>
          <a:xfrm>
            <a:off x="18248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14"/>
          <p:cNvSpPr/>
          <p:nvPr/>
        </p:nvSpPr>
        <p:spPr>
          <a:xfrm>
            <a:off x="21414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14"/>
          <p:cNvSpPr/>
          <p:nvPr/>
        </p:nvSpPr>
        <p:spPr>
          <a:xfrm>
            <a:off x="24579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14"/>
          <p:cNvSpPr/>
          <p:nvPr/>
        </p:nvSpPr>
        <p:spPr>
          <a:xfrm>
            <a:off x="27745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9" name="Google Shape;6349;p114"/>
          <p:cNvCxnSpPr>
            <a:stCxn id="6344" idx="6"/>
            <a:endCxn id="6345" idx="2"/>
          </p:cNvCxnSpPr>
          <p:nvPr/>
        </p:nvCxnSpPr>
        <p:spPr>
          <a:xfrm>
            <a:off x="16025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350" name="Google Shape;6350;p114"/>
          <p:cNvCxnSpPr>
            <a:stCxn id="6345" idx="6"/>
            <a:endCxn id="6346" idx="2"/>
          </p:cNvCxnSpPr>
          <p:nvPr/>
        </p:nvCxnSpPr>
        <p:spPr>
          <a:xfrm>
            <a:off x="19190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51" name="Google Shape;6351;p114"/>
          <p:cNvCxnSpPr>
            <a:stCxn id="6346" idx="6"/>
            <a:endCxn id="6347" idx="2"/>
          </p:cNvCxnSpPr>
          <p:nvPr/>
        </p:nvCxnSpPr>
        <p:spPr>
          <a:xfrm>
            <a:off x="22356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52" name="Google Shape;6352;p114"/>
          <p:cNvCxnSpPr>
            <a:stCxn id="6347" idx="6"/>
            <a:endCxn id="6348" idx="2"/>
          </p:cNvCxnSpPr>
          <p:nvPr/>
        </p:nvCxnSpPr>
        <p:spPr>
          <a:xfrm>
            <a:off x="25521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353" name="Google Shape;6353;p114"/>
          <p:cNvCxnSpPr>
            <a:stCxn id="6344" idx="4"/>
            <a:endCxn id="6346" idx="2"/>
          </p:cNvCxnSpPr>
          <p:nvPr/>
        </p:nvCxnSpPr>
        <p:spPr>
          <a:xfrm rot="-5400000">
            <a:off x="1825283" y="2245727"/>
            <a:ext cx="46200" cy="585900"/>
          </a:xfrm>
          <a:prstGeom prst="curvedConnector4">
            <a:avLst>
              <a:gd fmla="val -304378" name="adj1"/>
              <a:gd fmla="val 54028" name="adj2"/>
            </a:avLst>
          </a:prstGeom>
          <a:noFill/>
          <a:ln cap="flat" cmpd="sng" w="9525">
            <a:solidFill>
              <a:schemeClr val="dk2"/>
            </a:solidFill>
            <a:prstDash val="solid"/>
            <a:round/>
            <a:headEnd len="med" w="med" type="none"/>
            <a:tailEnd len="med" w="med" type="stealth"/>
          </a:ln>
        </p:spPr>
      </p:cxnSp>
      <p:cxnSp>
        <p:nvCxnSpPr>
          <p:cNvPr id="6354" name="Google Shape;6354;p114"/>
          <p:cNvCxnSpPr>
            <a:stCxn id="6344" idx="4"/>
            <a:endCxn id="6347" idx="2"/>
          </p:cNvCxnSpPr>
          <p:nvPr/>
        </p:nvCxnSpPr>
        <p:spPr>
          <a:xfrm rot="-5400000">
            <a:off x="1983533" y="2087477"/>
            <a:ext cx="46200" cy="902400"/>
          </a:xfrm>
          <a:prstGeom prst="curvedConnector4">
            <a:avLst>
              <a:gd fmla="val -602051" name="adj1"/>
              <a:gd fmla="val 52618" name="adj2"/>
            </a:avLst>
          </a:prstGeom>
          <a:noFill/>
          <a:ln cap="flat" cmpd="sng" w="9525">
            <a:solidFill>
              <a:schemeClr val="dk2"/>
            </a:solidFill>
            <a:prstDash val="solid"/>
            <a:round/>
            <a:headEnd len="med" w="med" type="none"/>
            <a:tailEnd len="med" w="med" type="stealth"/>
          </a:ln>
        </p:spPr>
      </p:cxnSp>
      <p:cxnSp>
        <p:nvCxnSpPr>
          <p:cNvPr id="6355" name="Google Shape;6355;p114"/>
          <p:cNvCxnSpPr>
            <a:stCxn id="6344" idx="4"/>
            <a:endCxn id="6348" idx="2"/>
          </p:cNvCxnSpPr>
          <p:nvPr/>
        </p:nvCxnSpPr>
        <p:spPr>
          <a:xfrm rot="-5400000">
            <a:off x="2141933" y="1929077"/>
            <a:ext cx="46200" cy="1219200"/>
          </a:xfrm>
          <a:prstGeom prst="curvedConnector4">
            <a:avLst>
              <a:gd fmla="val -691337" name="adj1"/>
              <a:gd fmla="val 51927" name="adj2"/>
            </a:avLst>
          </a:prstGeom>
          <a:noFill/>
          <a:ln cap="flat" cmpd="sng" w="9525">
            <a:solidFill>
              <a:schemeClr val="dk2"/>
            </a:solidFill>
            <a:prstDash val="solid"/>
            <a:round/>
            <a:headEnd len="med" w="med" type="none"/>
            <a:tailEnd len="med" w="med" type="stealth"/>
          </a:ln>
        </p:spPr>
      </p:cxnSp>
      <p:cxnSp>
        <p:nvCxnSpPr>
          <p:cNvPr id="6356" name="Google Shape;6356;p114"/>
          <p:cNvCxnSpPr>
            <a:stCxn id="6345" idx="4"/>
            <a:endCxn id="6347" idx="2"/>
          </p:cNvCxnSpPr>
          <p:nvPr/>
        </p:nvCxnSpPr>
        <p:spPr>
          <a:xfrm rot="-5400000">
            <a:off x="2141381" y="2246285"/>
            <a:ext cx="47100" cy="585900"/>
          </a:xfrm>
          <a:prstGeom prst="curvedConnector4">
            <a:avLst>
              <a:gd fmla="val -296422" name="adj1"/>
              <a:gd fmla="val 54028" name="adj2"/>
            </a:avLst>
          </a:prstGeom>
          <a:noFill/>
          <a:ln cap="flat" cmpd="sng" w="9525">
            <a:solidFill>
              <a:schemeClr val="dk2"/>
            </a:solidFill>
            <a:prstDash val="solid"/>
            <a:round/>
            <a:headEnd len="med" w="med" type="none"/>
            <a:tailEnd len="med" w="med" type="stealth"/>
          </a:ln>
        </p:spPr>
      </p:cxnSp>
      <p:cxnSp>
        <p:nvCxnSpPr>
          <p:cNvPr id="6357" name="Google Shape;6357;p114"/>
          <p:cNvCxnSpPr>
            <a:stCxn id="6345" idx="4"/>
            <a:endCxn id="6348" idx="2"/>
          </p:cNvCxnSpPr>
          <p:nvPr/>
        </p:nvCxnSpPr>
        <p:spPr>
          <a:xfrm rot="-5400000">
            <a:off x="2299631" y="2088035"/>
            <a:ext cx="47100" cy="902400"/>
          </a:xfrm>
          <a:prstGeom prst="curvedConnector4">
            <a:avLst>
              <a:gd fmla="val -661390" name="adj1"/>
              <a:gd fmla="val 52618" name="adj2"/>
            </a:avLst>
          </a:prstGeom>
          <a:noFill/>
          <a:ln cap="flat" cmpd="sng" w="9525">
            <a:solidFill>
              <a:schemeClr val="dk2"/>
            </a:solidFill>
            <a:prstDash val="solid"/>
            <a:round/>
            <a:headEnd len="med" w="med" type="none"/>
            <a:tailEnd len="med" w="med" type="stealth"/>
          </a:ln>
        </p:spPr>
      </p:cxnSp>
      <p:cxnSp>
        <p:nvCxnSpPr>
          <p:cNvPr id="6358" name="Google Shape;6358;p114"/>
          <p:cNvCxnSpPr>
            <a:stCxn id="6346" idx="4"/>
            <a:endCxn id="6348" idx="2"/>
          </p:cNvCxnSpPr>
          <p:nvPr/>
        </p:nvCxnSpPr>
        <p:spPr>
          <a:xfrm rot="-5400000">
            <a:off x="2457928" y="2246285"/>
            <a:ext cx="47100" cy="585900"/>
          </a:xfrm>
          <a:prstGeom prst="curvedConnector4">
            <a:avLst>
              <a:gd fmla="val -311018" name="adj1"/>
              <a:gd fmla="val 54028" name="adj2"/>
            </a:avLst>
          </a:prstGeom>
          <a:noFill/>
          <a:ln cap="flat" cmpd="sng" w="9525">
            <a:solidFill>
              <a:schemeClr val="dk2"/>
            </a:solidFill>
            <a:prstDash val="solid"/>
            <a:round/>
            <a:headEnd len="med" w="med" type="none"/>
            <a:tailEnd len="med" w="med" type="stealth"/>
          </a:ln>
        </p:spPr>
      </p:cxnSp>
      <p:cxnSp>
        <p:nvCxnSpPr>
          <p:cNvPr id="6359" name="Google Shape;6359;p114"/>
          <p:cNvCxnSpPr>
            <a:stCxn id="6343" idx="3"/>
            <a:endCxn id="6335" idx="2"/>
          </p:cNvCxnSpPr>
          <p:nvPr/>
        </p:nvCxnSpPr>
        <p:spPr>
          <a:xfrm>
            <a:off x="2945072" y="2581950"/>
            <a:ext cx="106800" cy="0"/>
          </a:xfrm>
          <a:prstGeom prst="straightConnector1">
            <a:avLst/>
          </a:prstGeom>
          <a:noFill/>
          <a:ln cap="flat" cmpd="sng" w="9525">
            <a:solidFill>
              <a:schemeClr val="dk2"/>
            </a:solidFill>
            <a:prstDash val="solid"/>
            <a:round/>
            <a:headEnd len="med" w="med" type="none"/>
            <a:tailEnd len="med" w="med" type="none"/>
          </a:ln>
        </p:spPr>
      </p:cxnSp>
      <p:cxnSp>
        <p:nvCxnSpPr>
          <p:cNvPr id="6360" name="Google Shape;6360;p114"/>
          <p:cNvCxnSpPr>
            <a:stCxn id="6303" idx="1"/>
            <a:endCxn id="6303" idx="1"/>
          </p:cNvCxnSpPr>
          <p:nvPr/>
        </p:nvCxnSpPr>
        <p:spPr>
          <a:xfrm>
            <a:off x="3749972" y="2581950"/>
            <a:ext cx="0" cy="0"/>
          </a:xfrm>
          <a:prstGeom prst="straightConnector1">
            <a:avLst/>
          </a:prstGeom>
          <a:noFill/>
          <a:ln cap="flat" cmpd="sng" w="9525">
            <a:solidFill>
              <a:schemeClr val="dk2"/>
            </a:solidFill>
            <a:prstDash val="solid"/>
            <a:round/>
            <a:headEnd len="med" w="med" type="none"/>
            <a:tailEnd len="med" w="med" type="none"/>
          </a:ln>
        </p:spPr>
      </p:cxnSp>
      <p:cxnSp>
        <p:nvCxnSpPr>
          <p:cNvPr id="6361" name="Google Shape;6361;p114"/>
          <p:cNvCxnSpPr>
            <a:stCxn id="6292" idx="0"/>
            <a:endCxn id="6303" idx="1"/>
          </p:cNvCxnSpPr>
          <p:nvPr/>
        </p:nvCxnSpPr>
        <p:spPr>
          <a:xfrm>
            <a:off x="3666396" y="2581955"/>
            <a:ext cx="83700" cy="0"/>
          </a:xfrm>
          <a:prstGeom prst="straightConnector1">
            <a:avLst/>
          </a:prstGeom>
          <a:noFill/>
          <a:ln cap="flat" cmpd="sng" w="9525">
            <a:solidFill>
              <a:schemeClr val="dk2"/>
            </a:solidFill>
            <a:prstDash val="solid"/>
            <a:round/>
            <a:headEnd len="med" w="med" type="none"/>
            <a:tailEnd len="med" w="med" type="none"/>
          </a:ln>
        </p:spPr>
      </p:cxnSp>
      <p:cxnSp>
        <p:nvCxnSpPr>
          <p:cNvPr id="6362" name="Google Shape;6362;p114"/>
          <p:cNvCxnSpPr>
            <a:stCxn id="6340" idx="2"/>
            <a:endCxn id="6303" idx="3"/>
          </p:cNvCxnSpPr>
          <p:nvPr/>
        </p:nvCxnSpPr>
        <p:spPr>
          <a:xfrm flipH="1">
            <a:off x="5262072" y="2579542"/>
            <a:ext cx="81000" cy="2400"/>
          </a:xfrm>
          <a:prstGeom prst="straightConnector1">
            <a:avLst/>
          </a:prstGeom>
          <a:noFill/>
          <a:ln cap="flat" cmpd="sng" w="9525">
            <a:solidFill>
              <a:schemeClr val="dk2"/>
            </a:solidFill>
            <a:prstDash val="solid"/>
            <a:round/>
            <a:headEnd len="med" w="med" type="none"/>
            <a:tailEnd len="med" w="med" type="none"/>
          </a:ln>
        </p:spPr>
      </p:cxnSp>
      <p:cxnSp>
        <p:nvCxnSpPr>
          <p:cNvPr id="6363" name="Google Shape;6363;p114"/>
          <p:cNvCxnSpPr>
            <a:stCxn id="6336" idx="0"/>
            <a:endCxn id="6319" idx="1"/>
          </p:cNvCxnSpPr>
          <p:nvPr/>
        </p:nvCxnSpPr>
        <p:spPr>
          <a:xfrm flipH="1" rot="10800000">
            <a:off x="5957718" y="2577722"/>
            <a:ext cx="84900" cy="600"/>
          </a:xfrm>
          <a:prstGeom prst="straightConnector1">
            <a:avLst/>
          </a:prstGeom>
          <a:noFill/>
          <a:ln cap="flat" cmpd="sng" w="9525">
            <a:solidFill>
              <a:schemeClr val="dk2"/>
            </a:solidFill>
            <a:prstDash val="solid"/>
            <a:round/>
            <a:headEnd len="med" w="med" type="none"/>
            <a:tailEnd len="med" w="med" type="none"/>
          </a:ln>
        </p:spPr>
      </p:cxnSp>
      <p:sp>
        <p:nvSpPr>
          <p:cNvPr id="6364" name="Google Shape;6364;p114"/>
          <p:cNvSpPr/>
          <p:nvPr/>
        </p:nvSpPr>
        <p:spPr>
          <a:xfrm rot="5400000">
            <a:off x="7359768" y="243884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365" name="Google Shape;6365;p114"/>
          <p:cNvSpPr/>
          <p:nvPr/>
        </p:nvSpPr>
        <p:spPr>
          <a:xfrm rot="5400000">
            <a:off x="7719707" y="2437404"/>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366" name="Google Shape;6366;p114"/>
          <p:cNvSpPr/>
          <p:nvPr/>
        </p:nvSpPr>
        <p:spPr>
          <a:xfrm rot="5400000">
            <a:off x="8079628" y="2436982"/>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367" name="Google Shape;6367;p114"/>
          <p:cNvCxnSpPr>
            <a:stCxn id="6319" idx="3"/>
            <a:endCxn id="6364" idx="2"/>
          </p:cNvCxnSpPr>
          <p:nvPr/>
        </p:nvCxnSpPr>
        <p:spPr>
          <a:xfrm flipH="1" rot="10800000">
            <a:off x="7554557" y="2576514"/>
            <a:ext cx="84900" cy="1200"/>
          </a:xfrm>
          <a:prstGeom prst="straightConnector1">
            <a:avLst/>
          </a:prstGeom>
          <a:noFill/>
          <a:ln cap="flat" cmpd="sng" w="9525">
            <a:solidFill>
              <a:schemeClr val="dk2"/>
            </a:solidFill>
            <a:prstDash val="solid"/>
            <a:round/>
            <a:headEnd len="med" w="med" type="none"/>
            <a:tailEnd len="med" w="med" type="none"/>
          </a:ln>
        </p:spPr>
      </p:cxnSp>
      <p:cxnSp>
        <p:nvCxnSpPr>
          <p:cNvPr id="6368" name="Google Shape;6368;p114"/>
          <p:cNvCxnSpPr>
            <a:stCxn id="6364" idx="0"/>
            <a:endCxn id="6365" idx="2"/>
          </p:cNvCxnSpPr>
          <p:nvPr/>
        </p:nvCxnSpPr>
        <p:spPr>
          <a:xfrm flipH="1" rot="10800000">
            <a:off x="7914468" y="2574895"/>
            <a:ext cx="84900" cy="1500"/>
          </a:xfrm>
          <a:prstGeom prst="straightConnector1">
            <a:avLst/>
          </a:prstGeom>
          <a:noFill/>
          <a:ln cap="flat" cmpd="sng" w="9525">
            <a:solidFill>
              <a:schemeClr val="dk2"/>
            </a:solidFill>
            <a:prstDash val="solid"/>
            <a:round/>
            <a:headEnd len="med" w="med" type="none"/>
            <a:tailEnd len="med" w="med" type="none"/>
          </a:ln>
        </p:spPr>
      </p:cxnSp>
      <p:cxnSp>
        <p:nvCxnSpPr>
          <p:cNvPr id="6369" name="Google Shape;6369;p114"/>
          <p:cNvCxnSpPr>
            <a:stCxn id="6365" idx="0"/>
            <a:endCxn id="6366" idx="2"/>
          </p:cNvCxnSpPr>
          <p:nvPr/>
        </p:nvCxnSpPr>
        <p:spPr>
          <a:xfrm flipH="1" rot="10800000">
            <a:off x="8274407" y="2574654"/>
            <a:ext cx="84900" cy="300"/>
          </a:xfrm>
          <a:prstGeom prst="straightConnector1">
            <a:avLst/>
          </a:prstGeom>
          <a:noFill/>
          <a:ln cap="flat" cmpd="sng" w="9525">
            <a:solidFill>
              <a:schemeClr val="dk2"/>
            </a:solidFill>
            <a:prstDash val="solid"/>
            <a:round/>
            <a:headEnd len="med" w="med" type="none"/>
            <a:tailEnd len="med" w="med" type="none"/>
          </a:ln>
        </p:spPr>
      </p:cxnSp>
      <p:cxnSp>
        <p:nvCxnSpPr>
          <p:cNvPr id="6370" name="Google Shape;6370;p114"/>
          <p:cNvCxnSpPr/>
          <p:nvPr/>
        </p:nvCxnSpPr>
        <p:spPr>
          <a:xfrm>
            <a:off x="3003200" y="3120100"/>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371" name="Google Shape;6371;p114"/>
          <p:cNvCxnSpPr/>
          <p:nvPr/>
        </p:nvCxnSpPr>
        <p:spPr>
          <a:xfrm rot="10800000">
            <a:off x="3007304"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372" name="Google Shape;6372;p114"/>
          <p:cNvCxnSpPr/>
          <p:nvPr/>
        </p:nvCxnSpPr>
        <p:spPr>
          <a:xfrm rot="10800000">
            <a:off x="3706711"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373" name="Google Shape;6373;p114"/>
          <p:cNvCxnSpPr/>
          <p:nvPr/>
        </p:nvCxnSpPr>
        <p:spPr>
          <a:xfrm>
            <a:off x="5298405" y="3120104"/>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374" name="Google Shape;6374;p114"/>
          <p:cNvCxnSpPr/>
          <p:nvPr/>
        </p:nvCxnSpPr>
        <p:spPr>
          <a:xfrm rot="10800000">
            <a:off x="5302509"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375" name="Google Shape;6375;p114"/>
          <p:cNvCxnSpPr/>
          <p:nvPr/>
        </p:nvCxnSpPr>
        <p:spPr>
          <a:xfrm rot="10800000">
            <a:off x="6001916"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376" name="Google Shape;6376;p114"/>
          <p:cNvCxnSpPr/>
          <p:nvPr/>
        </p:nvCxnSpPr>
        <p:spPr>
          <a:xfrm>
            <a:off x="3370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377" name="Google Shape;6377;p114"/>
          <p:cNvCxnSpPr/>
          <p:nvPr/>
        </p:nvCxnSpPr>
        <p:spPr>
          <a:xfrm>
            <a:off x="5656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378" name="Google Shape;6378;p114"/>
          <p:cNvCxnSpPr/>
          <p:nvPr/>
        </p:nvCxnSpPr>
        <p:spPr>
          <a:xfrm>
            <a:off x="3363693" y="3211275"/>
            <a:ext cx="2292900" cy="0"/>
          </a:xfrm>
          <a:prstGeom prst="straightConnector1">
            <a:avLst/>
          </a:prstGeom>
          <a:noFill/>
          <a:ln cap="flat" cmpd="sng" w="9525">
            <a:solidFill>
              <a:schemeClr val="dk2"/>
            </a:solidFill>
            <a:prstDash val="solid"/>
            <a:round/>
            <a:headEnd len="med" w="med" type="none"/>
            <a:tailEnd len="med" w="med" type="none"/>
          </a:ln>
        </p:spPr>
      </p:cxnSp>
      <p:sp>
        <p:nvSpPr>
          <p:cNvPr id="6379" name="Google Shape;6379;p114"/>
          <p:cNvSpPr txBox="1"/>
          <p:nvPr/>
        </p:nvSpPr>
        <p:spPr>
          <a:xfrm>
            <a:off x="3873950" y="3129643"/>
            <a:ext cx="39189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Transition layers</a:t>
            </a:r>
            <a:endParaRPr sz="1000"/>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3" name="Shape 6383"/>
        <p:cNvGrpSpPr/>
        <p:nvPr/>
      </p:nvGrpSpPr>
      <p:grpSpPr>
        <a:xfrm>
          <a:off x="0" y="0"/>
          <a:ext cx="0" cy="0"/>
          <a:chOff x="0" y="0"/>
          <a:chExt cx="0" cy="0"/>
        </a:xfrm>
      </p:grpSpPr>
      <p:pic>
        <p:nvPicPr>
          <p:cNvPr id="6384" name="Google Shape;6384;p115"/>
          <p:cNvPicPr preferRelativeResize="0"/>
          <p:nvPr/>
        </p:nvPicPr>
        <p:blipFill>
          <a:blip r:embed="rId3">
            <a:alphaModFix/>
          </a:blip>
          <a:stretch>
            <a:fillRect/>
          </a:stretch>
        </p:blipFill>
        <p:spPr>
          <a:xfrm>
            <a:off x="1224738" y="-2309750"/>
            <a:ext cx="3416424" cy="2038100"/>
          </a:xfrm>
          <a:prstGeom prst="rect">
            <a:avLst/>
          </a:prstGeom>
          <a:noFill/>
          <a:ln>
            <a:noFill/>
          </a:ln>
        </p:spPr>
      </p:pic>
      <p:sp>
        <p:nvSpPr>
          <p:cNvPr id="6385" name="Google Shape;6385;p115"/>
          <p:cNvSpPr/>
          <p:nvPr/>
        </p:nvSpPr>
        <p:spPr>
          <a:xfrm>
            <a:off x="926625"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386" name="Google Shape;6386;p115"/>
          <p:cNvSpPr txBox="1"/>
          <p:nvPr/>
        </p:nvSpPr>
        <p:spPr>
          <a:xfrm>
            <a:off x="2534565" y="3953986"/>
            <a:ext cx="3840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387" name="Google Shape;6387;p115"/>
          <p:cNvSpPr/>
          <p:nvPr/>
        </p:nvSpPr>
        <p:spPr>
          <a:xfrm>
            <a:off x="109611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388" name="Google Shape;6388;p115"/>
          <p:cNvSpPr/>
          <p:nvPr/>
        </p:nvSpPr>
        <p:spPr>
          <a:xfrm>
            <a:off x="1252437"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0000">
            <a:noAutofit/>
          </a:bodyPr>
          <a:lstStyle/>
          <a:p>
            <a:pPr indent="0" lvl="0" marL="0" rtl="0" algn="ctr">
              <a:spcBef>
                <a:spcPts val="0"/>
              </a:spcBef>
              <a:spcAft>
                <a:spcPts val="0"/>
              </a:spcAft>
              <a:buNone/>
            </a:pPr>
            <a:r>
              <a:rPr lang="en" sz="900"/>
              <a:t>identity</a:t>
            </a:r>
            <a:endParaRPr sz="900"/>
          </a:p>
        </p:txBody>
      </p:sp>
      <p:sp>
        <p:nvSpPr>
          <p:cNvPr id="6389" name="Google Shape;6389;p115"/>
          <p:cNvSpPr/>
          <p:nvPr/>
        </p:nvSpPr>
        <p:spPr>
          <a:xfrm>
            <a:off x="1702124"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390" name="Google Shape;6390;p115"/>
          <p:cNvSpPr/>
          <p:nvPr/>
        </p:nvSpPr>
        <p:spPr>
          <a:xfrm>
            <a:off x="2025576"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391" name="Google Shape;6391;p115"/>
          <p:cNvSpPr/>
          <p:nvPr/>
        </p:nvSpPr>
        <p:spPr>
          <a:xfrm>
            <a:off x="2375100" y="2546700"/>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392" name="Google Shape;6392;p115"/>
          <p:cNvSpPr/>
          <p:nvPr/>
        </p:nvSpPr>
        <p:spPr>
          <a:xfrm>
            <a:off x="2725625"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sz="900"/>
              <a:t>identity</a:t>
            </a:r>
            <a:endParaRPr sz="900"/>
          </a:p>
        </p:txBody>
      </p:sp>
      <p:sp>
        <p:nvSpPr>
          <p:cNvPr id="6393" name="Google Shape;6393;p115"/>
          <p:cNvSpPr/>
          <p:nvPr/>
        </p:nvSpPr>
        <p:spPr>
          <a:xfrm>
            <a:off x="3193967"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394" name="Google Shape;6394;p115"/>
          <p:cNvSpPr/>
          <p:nvPr/>
        </p:nvSpPr>
        <p:spPr>
          <a:xfrm>
            <a:off x="3510190"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395" name="Google Shape;6395;p115"/>
          <p:cNvSpPr/>
          <p:nvPr/>
        </p:nvSpPr>
        <p:spPr>
          <a:xfrm>
            <a:off x="3864510"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396" name="Google Shape;6396;p115"/>
          <p:cNvSpPr/>
          <p:nvPr/>
        </p:nvSpPr>
        <p:spPr>
          <a:xfrm>
            <a:off x="4184387"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397" name="Google Shape;6397;p115"/>
          <p:cNvSpPr/>
          <p:nvPr/>
        </p:nvSpPr>
        <p:spPr>
          <a:xfrm>
            <a:off x="184162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800"/>
              <a:t>add</a:t>
            </a:r>
            <a:endParaRPr sz="800"/>
          </a:p>
        </p:txBody>
      </p:sp>
      <p:sp>
        <p:nvSpPr>
          <p:cNvPr id="6398" name="Google Shape;6398;p115"/>
          <p:cNvSpPr/>
          <p:nvPr/>
        </p:nvSpPr>
        <p:spPr>
          <a:xfrm>
            <a:off x="256624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399" name="Google Shape;6399;p115"/>
          <p:cNvSpPr/>
          <p:nvPr/>
        </p:nvSpPr>
        <p:spPr>
          <a:xfrm>
            <a:off x="3359261" y="2152173"/>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00" name="Google Shape;6400;p115"/>
          <p:cNvSpPr/>
          <p:nvPr/>
        </p:nvSpPr>
        <p:spPr>
          <a:xfrm>
            <a:off x="403987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01" name="Google Shape;6401;p115"/>
          <p:cNvSpPr/>
          <p:nvPr/>
        </p:nvSpPr>
        <p:spPr>
          <a:xfrm>
            <a:off x="2309093" y="1762885"/>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sp>
        <p:nvSpPr>
          <p:cNvPr id="6402" name="Google Shape;6402;p115"/>
          <p:cNvSpPr/>
          <p:nvPr/>
        </p:nvSpPr>
        <p:spPr>
          <a:xfrm>
            <a:off x="2568350" y="3030375"/>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a:t>
            </a:r>
            <a:endParaRPr baseline="-25000" sz="1000"/>
          </a:p>
        </p:txBody>
      </p:sp>
      <p:sp>
        <p:nvSpPr>
          <p:cNvPr id="6403" name="Google Shape;6403;p115"/>
          <p:cNvSpPr/>
          <p:nvPr/>
        </p:nvSpPr>
        <p:spPr>
          <a:xfrm>
            <a:off x="2573649" y="3806400"/>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404" name="Google Shape;6404;p115"/>
          <p:cNvSpPr/>
          <p:nvPr/>
        </p:nvSpPr>
        <p:spPr>
          <a:xfrm>
            <a:off x="256313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405" name="Google Shape;6405;p115"/>
          <p:cNvSpPr txBox="1"/>
          <p:nvPr/>
        </p:nvSpPr>
        <p:spPr>
          <a:xfrm>
            <a:off x="254609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406" name="Google Shape;6406;p115"/>
          <p:cNvCxnSpPr>
            <a:stCxn id="6403" idx="3"/>
            <a:endCxn id="6396" idx="2"/>
          </p:cNvCxnSpPr>
          <p:nvPr/>
        </p:nvCxnSpPr>
        <p:spPr>
          <a:xfrm flipH="1" rot="10800000">
            <a:off x="2858949" y="2832000"/>
            <a:ext cx="1455600" cy="1080600"/>
          </a:xfrm>
          <a:prstGeom prst="curvedConnector2">
            <a:avLst/>
          </a:prstGeom>
          <a:noFill/>
          <a:ln cap="flat" cmpd="sng" w="9525">
            <a:solidFill>
              <a:schemeClr val="dk2"/>
            </a:solidFill>
            <a:prstDash val="dot"/>
            <a:round/>
            <a:headEnd len="med" w="med" type="none"/>
            <a:tailEnd len="med" w="med" type="triangle"/>
          </a:ln>
        </p:spPr>
      </p:cxnSp>
      <p:cxnSp>
        <p:nvCxnSpPr>
          <p:cNvPr id="6407" name="Google Shape;6407;p115"/>
          <p:cNvCxnSpPr>
            <a:stCxn id="6403" idx="3"/>
            <a:endCxn id="6395" idx="2"/>
          </p:cNvCxnSpPr>
          <p:nvPr/>
        </p:nvCxnSpPr>
        <p:spPr>
          <a:xfrm flipH="1" rot="10800000">
            <a:off x="2858949" y="2832000"/>
            <a:ext cx="1135500" cy="1080600"/>
          </a:xfrm>
          <a:prstGeom prst="curvedConnector2">
            <a:avLst/>
          </a:prstGeom>
          <a:noFill/>
          <a:ln cap="flat" cmpd="sng" w="9525">
            <a:solidFill>
              <a:schemeClr val="dk2"/>
            </a:solidFill>
            <a:prstDash val="dot"/>
            <a:round/>
            <a:headEnd len="med" w="med" type="none"/>
            <a:tailEnd len="med" w="med" type="triangle"/>
          </a:ln>
        </p:spPr>
      </p:cxnSp>
      <p:cxnSp>
        <p:nvCxnSpPr>
          <p:cNvPr id="6408" name="Google Shape;6408;p115"/>
          <p:cNvCxnSpPr>
            <a:stCxn id="6403" idx="3"/>
            <a:endCxn id="6394" idx="2"/>
          </p:cNvCxnSpPr>
          <p:nvPr/>
        </p:nvCxnSpPr>
        <p:spPr>
          <a:xfrm flipH="1" rot="10800000">
            <a:off x="2858949" y="2832000"/>
            <a:ext cx="781200" cy="1080600"/>
          </a:xfrm>
          <a:prstGeom prst="curvedConnector2">
            <a:avLst/>
          </a:prstGeom>
          <a:noFill/>
          <a:ln cap="flat" cmpd="sng" w="9525">
            <a:solidFill>
              <a:schemeClr val="dk2"/>
            </a:solidFill>
            <a:prstDash val="dot"/>
            <a:round/>
            <a:headEnd len="med" w="med" type="none"/>
            <a:tailEnd len="med" w="med" type="triangle"/>
          </a:ln>
        </p:spPr>
      </p:cxnSp>
      <p:cxnSp>
        <p:nvCxnSpPr>
          <p:cNvPr id="6409" name="Google Shape;6409;p115"/>
          <p:cNvCxnSpPr>
            <a:stCxn id="6403" idx="3"/>
            <a:endCxn id="6393" idx="2"/>
          </p:cNvCxnSpPr>
          <p:nvPr/>
        </p:nvCxnSpPr>
        <p:spPr>
          <a:xfrm flipH="1" rot="10800000">
            <a:off x="2858949" y="2832000"/>
            <a:ext cx="465000" cy="1080600"/>
          </a:xfrm>
          <a:prstGeom prst="curvedConnector2">
            <a:avLst/>
          </a:prstGeom>
          <a:noFill/>
          <a:ln cap="flat" cmpd="sng" w="9525">
            <a:solidFill>
              <a:schemeClr val="dk2"/>
            </a:solidFill>
            <a:prstDash val="dot"/>
            <a:round/>
            <a:headEnd len="med" w="med" type="none"/>
            <a:tailEnd len="med" w="med" type="triangle"/>
          </a:ln>
        </p:spPr>
      </p:cxnSp>
      <p:cxnSp>
        <p:nvCxnSpPr>
          <p:cNvPr id="6410" name="Google Shape;6410;p115"/>
          <p:cNvCxnSpPr>
            <a:stCxn id="6403" idx="3"/>
            <a:endCxn id="6392" idx="2"/>
          </p:cNvCxnSpPr>
          <p:nvPr/>
        </p:nvCxnSpPr>
        <p:spPr>
          <a:xfrm flipH="1" rot="10800000">
            <a:off x="2858949" y="2832900"/>
            <a:ext cx="58800" cy="1079700"/>
          </a:xfrm>
          <a:prstGeom prst="curvedConnector2">
            <a:avLst/>
          </a:prstGeom>
          <a:noFill/>
          <a:ln cap="flat" cmpd="sng" w="9525">
            <a:solidFill>
              <a:schemeClr val="dk2"/>
            </a:solidFill>
            <a:prstDash val="dot"/>
            <a:round/>
            <a:headEnd len="med" w="med" type="none"/>
            <a:tailEnd len="med" w="med" type="triangle"/>
          </a:ln>
        </p:spPr>
      </p:cxnSp>
      <p:cxnSp>
        <p:nvCxnSpPr>
          <p:cNvPr id="6411" name="Google Shape;6411;p115"/>
          <p:cNvCxnSpPr>
            <a:stCxn id="6403" idx="1"/>
            <a:endCxn id="6389" idx="2"/>
          </p:cNvCxnSpPr>
          <p:nvPr/>
        </p:nvCxnSpPr>
        <p:spPr>
          <a:xfrm rot="10800000">
            <a:off x="1832049" y="2832900"/>
            <a:ext cx="741600" cy="1079700"/>
          </a:xfrm>
          <a:prstGeom prst="curvedConnector2">
            <a:avLst/>
          </a:prstGeom>
          <a:noFill/>
          <a:ln cap="flat" cmpd="sng" w="9525">
            <a:solidFill>
              <a:schemeClr val="dk2"/>
            </a:solidFill>
            <a:prstDash val="dot"/>
            <a:round/>
            <a:headEnd len="med" w="med" type="none"/>
            <a:tailEnd len="med" w="med" type="triangle"/>
          </a:ln>
        </p:spPr>
      </p:cxnSp>
      <p:cxnSp>
        <p:nvCxnSpPr>
          <p:cNvPr id="6412" name="Google Shape;6412;p115"/>
          <p:cNvCxnSpPr>
            <a:stCxn id="6403" idx="0"/>
            <a:endCxn id="6404" idx="1"/>
          </p:cNvCxnSpPr>
          <p:nvPr/>
        </p:nvCxnSpPr>
        <p:spPr>
          <a:xfrm flipH="1" rot="5400000">
            <a:off x="2634849" y="3724950"/>
            <a:ext cx="161700" cy="12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413" name="Google Shape;6413;p115"/>
          <p:cNvCxnSpPr>
            <a:stCxn id="6404" idx="3"/>
            <a:endCxn id="6402" idx="2"/>
          </p:cNvCxnSpPr>
          <p:nvPr/>
        </p:nvCxnSpPr>
        <p:spPr>
          <a:xfrm flipH="1" rot="5400000">
            <a:off x="2625388" y="3328374"/>
            <a:ext cx="175200" cy="4200"/>
          </a:xfrm>
          <a:prstGeom prst="curvedConnector3">
            <a:avLst>
              <a:gd fmla="val 53729" name="adj1"/>
            </a:avLst>
          </a:prstGeom>
          <a:noFill/>
          <a:ln cap="flat" cmpd="sng" w="9525">
            <a:solidFill>
              <a:schemeClr val="dk2"/>
            </a:solidFill>
            <a:prstDash val="dot"/>
            <a:round/>
            <a:headEnd len="med" w="med" type="none"/>
            <a:tailEnd len="med" w="med" type="triangle"/>
          </a:ln>
        </p:spPr>
      </p:cxnSp>
      <p:cxnSp>
        <p:nvCxnSpPr>
          <p:cNvPr id="6414" name="Google Shape;6414;p115"/>
          <p:cNvCxnSpPr>
            <a:stCxn id="6402" idx="1"/>
            <a:endCxn id="6391" idx="2"/>
          </p:cNvCxnSpPr>
          <p:nvPr/>
        </p:nvCxnSpPr>
        <p:spPr>
          <a:xfrm rot="10800000">
            <a:off x="2505050" y="2832975"/>
            <a:ext cx="63300" cy="303600"/>
          </a:xfrm>
          <a:prstGeom prst="curvedConnector2">
            <a:avLst/>
          </a:prstGeom>
          <a:noFill/>
          <a:ln cap="flat" cmpd="sng" w="9525">
            <a:solidFill>
              <a:schemeClr val="dk2"/>
            </a:solidFill>
            <a:prstDash val="solid"/>
            <a:round/>
            <a:headEnd len="med" w="med" type="none"/>
            <a:tailEnd len="med" w="med" type="triangle"/>
          </a:ln>
        </p:spPr>
      </p:cxnSp>
      <p:cxnSp>
        <p:nvCxnSpPr>
          <p:cNvPr id="6415" name="Google Shape;6415;p115"/>
          <p:cNvCxnSpPr>
            <a:stCxn id="6402" idx="1"/>
            <a:endCxn id="6390" idx="2"/>
          </p:cNvCxnSpPr>
          <p:nvPr/>
        </p:nvCxnSpPr>
        <p:spPr>
          <a:xfrm rot="10800000">
            <a:off x="2155550" y="2832975"/>
            <a:ext cx="412800" cy="303600"/>
          </a:xfrm>
          <a:prstGeom prst="curvedConnector2">
            <a:avLst/>
          </a:prstGeom>
          <a:noFill/>
          <a:ln cap="flat" cmpd="sng" w="9525">
            <a:solidFill>
              <a:schemeClr val="dk2"/>
            </a:solidFill>
            <a:prstDash val="solid"/>
            <a:round/>
            <a:headEnd len="med" w="med" type="none"/>
            <a:tailEnd len="med" w="med" type="triangle"/>
          </a:ln>
        </p:spPr>
      </p:cxnSp>
      <p:cxnSp>
        <p:nvCxnSpPr>
          <p:cNvPr id="6416" name="Google Shape;6416;p115"/>
          <p:cNvCxnSpPr>
            <a:stCxn id="6402" idx="1"/>
            <a:endCxn id="6388" idx="2"/>
          </p:cNvCxnSpPr>
          <p:nvPr/>
        </p:nvCxnSpPr>
        <p:spPr>
          <a:xfrm rot="10800000">
            <a:off x="1444550" y="2832975"/>
            <a:ext cx="1123800" cy="303600"/>
          </a:xfrm>
          <a:prstGeom prst="curvedConnector2">
            <a:avLst/>
          </a:prstGeom>
          <a:noFill/>
          <a:ln cap="flat" cmpd="sng" w="9525">
            <a:solidFill>
              <a:schemeClr val="dk2"/>
            </a:solidFill>
            <a:prstDash val="solid"/>
            <a:round/>
            <a:headEnd len="med" w="med" type="none"/>
            <a:tailEnd len="med" w="med" type="triangle"/>
          </a:ln>
        </p:spPr>
      </p:cxnSp>
      <p:cxnSp>
        <p:nvCxnSpPr>
          <p:cNvPr id="6417" name="Google Shape;6417;p115"/>
          <p:cNvCxnSpPr>
            <a:stCxn id="6402" idx="1"/>
            <a:endCxn id="6385" idx="2"/>
          </p:cNvCxnSpPr>
          <p:nvPr/>
        </p:nvCxnSpPr>
        <p:spPr>
          <a:xfrm rot="10800000">
            <a:off x="1056650" y="2832975"/>
            <a:ext cx="1511700" cy="303600"/>
          </a:xfrm>
          <a:prstGeom prst="curvedConnector2">
            <a:avLst/>
          </a:prstGeom>
          <a:noFill/>
          <a:ln cap="flat" cmpd="sng" w="9525">
            <a:solidFill>
              <a:schemeClr val="dk2"/>
            </a:solidFill>
            <a:prstDash val="solid"/>
            <a:round/>
            <a:headEnd len="med" w="med" type="none"/>
            <a:tailEnd len="med" w="med" type="triangle"/>
          </a:ln>
        </p:spPr>
      </p:cxnSp>
      <p:cxnSp>
        <p:nvCxnSpPr>
          <p:cNvPr id="6418" name="Google Shape;6418;p115"/>
          <p:cNvCxnSpPr>
            <a:stCxn id="6385" idx="0"/>
            <a:endCxn id="6387" idx="2"/>
          </p:cNvCxnSpPr>
          <p:nvPr/>
        </p:nvCxnSpPr>
        <p:spPr>
          <a:xfrm rot="-5400000">
            <a:off x="1052175" y="2378700"/>
            <a:ext cx="172500" cy="1635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419" name="Google Shape;6419;p115"/>
          <p:cNvCxnSpPr>
            <a:stCxn id="6388" idx="0"/>
            <a:endCxn id="6387" idx="2"/>
          </p:cNvCxnSpPr>
          <p:nvPr/>
        </p:nvCxnSpPr>
        <p:spPr>
          <a:xfrm flipH="1" rot="5400000">
            <a:off x="1245987" y="2348250"/>
            <a:ext cx="172500" cy="2244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420" name="Google Shape;6420;p115"/>
          <p:cNvCxnSpPr>
            <a:stCxn id="6390" idx="0"/>
            <a:endCxn id="6397" idx="2"/>
          </p:cNvCxnSpPr>
          <p:nvPr/>
        </p:nvCxnSpPr>
        <p:spPr>
          <a:xfrm flipH="1" rot="5400000">
            <a:off x="1974426" y="2365500"/>
            <a:ext cx="172500" cy="1899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421" name="Google Shape;6421;p115"/>
          <p:cNvCxnSpPr>
            <a:stCxn id="6391" idx="0"/>
            <a:endCxn id="6398" idx="2"/>
          </p:cNvCxnSpPr>
          <p:nvPr/>
        </p:nvCxnSpPr>
        <p:spPr>
          <a:xfrm rot="-5400000">
            <a:off x="2511450" y="2367900"/>
            <a:ext cx="172500" cy="1851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422" name="Google Shape;6422;p115"/>
          <p:cNvCxnSpPr>
            <a:stCxn id="6389" idx="0"/>
            <a:endCxn id="6397" idx="2"/>
          </p:cNvCxnSpPr>
          <p:nvPr/>
        </p:nvCxnSpPr>
        <p:spPr>
          <a:xfrm rot="-5400000">
            <a:off x="1812674" y="2393700"/>
            <a:ext cx="172500" cy="1335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423" name="Google Shape;6423;p115"/>
          <p:cNvCxnSpPr>
            <a:stCxn id="6392" idx="0"/>
            <a:endCxn id="6398" idx="2"/>
          </p:cNvCxnSpPr>
          <p:nvPr/>
        </p:nvCxnSpPr>
        <p:spPr>
          <a:xfrm flipH="1" rot="5400000">
            <a:off x="2717675" y="2346750"/>
            <a:ext cx="172500" cy="2274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424" name="Google Shape;6424;p115"/>
          <p:cNvCxnSpPr>
            <a:stCxn id="6393" idx="0"/>
            <a:endCxn id="6399" idx="2"/>
          </p:cNvCxnSpPr>
          <p:nvPr/>
        </p:nvCxnSpPr>
        <p:spPr>
          <a:xfrm rot="-5400000">
            <a:off x="3317417" y="2379888"/>
            <a:ext cx="172500" cy="1593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425" name="Google Shape;6425;p115"/>
          <p:cNvCxnSpPr>
            <a:stCxn id="6394" idx="0"/>
            <a:endCxn id="6399" idx="2"/>
          </p:cNvCxnSpPr>
          <p:nvPr/>
        </p:nvCxnSpPr>
        <p:spPr>
          <a:xfrm flipH="1" rot="5400000">
            <a:off x="3475540" y="2381088"/>
            <a:ext cx="172500" cy="1569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426" name="Google Shape;6426;p115"/>
          <p:cNvCxnSpPr>
            <a:stCxn id="6395" idx="0"/>
            <a:endCxn id="6400" idx="2"/>
          </p:cNvCxnSpPr>
          <p:nvPr/>
        </p:nvCxnSpPr>
        <p:spPr>
          <a:xfrm rot="-5400000">
            <a:off x="3993510" y="2375250"/>
            <a:ext cx="171600" cy="1695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427" name="Google Shape;6427;p115"/>
          <p:cNvCxnSpPr>
            <a:stCxn id="6396" idx="0"/>
            <a:endCxn id="6400" idx="2"/>
          </p:cNvCxnSpPr>
          <p:nvPr/>
        </p:nvCxnSpPr>
        <p:spPr>
          <a:xfrm flipH="1" rot="5400000">
            <a:off x="4153337" y="2384700"/>
            <a:ext cx="171600" cy="1506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428" name="Google Shape;6428;p115"/>
          <p:cNvCxnSpPr>
            <a:stCxn id="6387" idx="0"/>
            <a:endCxn id="6401" idx="2"/>
          </p:cNvCxnSpPr>
          <p:nvPr/>
        </p:nvCxnSpPr>
        <p:spPr>
          <a:xfrm flipH="1" rot="10800000">
            <a:off x="1220162" y="2048986"/>
            <a:ext cx="1472100" cy="104100"/>
          </a:xfrm>
          <a:prstGeom prst="straightConnector1">
            <a:avLst/>
          </a:prstGeom>
          <a:noFill/>
          <a:ln cap="flat" cmpd="sng" w="9525">
            <a:solidFill>
              <a:schemeClr val="dk2"/>
            </a:solidFill>
            <a:prstDash val="solid"/>
            <a:round/>
            <a:headEnd len="med" w="med" type="none"/>
            <a:tailEnd len="med" w="med" type="none"/>
          </a:ln>
        </p:spPr>
      </p:cxnSp>
      <p:cxnSp>
        <p:nvCxnSpPr>
          <p:cNvPr id="6429" name="Google Shape;6429;p115"/>
          <p:cNvCxnSpPr>
            <a:stCxn id="6397" idx="0"/>
            <a:endCxn id="6401" idx="2"/>
          </p:cNvCxnSpPr>
          <p:nvPr/>
        </p:nvCxnSpPr>
        <p:spPr>
          <a:xfrm flipH="1" rot="10800000">
            <a:off x="1965675" y="2048986"/>
            <a:ext cx="726600" cy="104100"/>
          </a:xfrm>
          <a:prstGeom prst="straightConnector1">
            <a:avLst/>
          </a:prstGeom>
          <a:noFill/>
          <a:ln cap="flat" cmpd="sng" w="9525">
            <a:solidFill>
              <a:schemeClr val="dk2"/>
            </a:solidFill>
            <a:prstDash val="solid"/>
            <a:round/>
            <a:headEnd len="med" w="med" type="none"/>
            <a:tailEnd len="med" w="med" type="none"/>
          </a:ln>
        </p:spPr>
      </p:cxnSp>
      <p:cxnSp>
        <p:nvCxnSpPr>
          <p:cNvPr id="6430" name="Google Shape;6430;p115"/>
          <p:cNvCxnSpPr>
            <a:stCxn id="6398" idx="0"/>
            <a:endCxn id="6401" idx="2"/>
          </p:cNvCxnSpPr>
          <p:nvPr/>
        </p:nvCxnSpPr>
        <p:spPr>
          <a:xfrm flipH="1" rot="10800000">
            <a:off x="2690292" y="2048986"/>
            <a:ext cx="1800" cy="104100"/>
          </a:xfrm>
          <a:prstGeom prst="straightConnector1">
            <a:avLst/>
          </a:prstGeom>
          <a:noFill/>
          <a:ln cap="flat" cmpd="sng" w="9525">
            <a:solidFill>
              <a:schemeClr val="dk2"/>
            </a:solidFill>
            <a:prstDash val="solid"/>
            <a:round/>
            <a:headEnd len="med" w="med" type="none"/>
            <a:tailEnd len="med" w="med" type="none"/>
          </a:ln>
        </p:spPr>
      </p:cxnSp>
      <p:cxnSp>
        <p:nvCxnSpPr>
          <p:cNvPr id="6431" name="Google Shape;6431;p115"/>
          <p:cNvCxnSpPr>
            <a:stCxn id="6399" idx="0"/>
            <a:endCxn id="6401" idx="2"/>
          </p:cNvCxnSpPr>
          <p:nvPr/>
        </p:nvCxnSpPr>
        <p:spPr>
          <a:xfrm rot="10800000">
            <a:off x="2692211" y="2048973"/>
            <a:ext cx="791100" cy="103200"/>
          </a:xfrm>
          <a:prstGeom prst="straightConnector1">
            <a:avLst/>
          </a:prstGeom>
          <a:noFill/>
          <a:ln cap="flat" cmpd="sng" w="9525">
            <a:solidFill>
              <a:schemeClr val="dk2"/>
            </a:solidFill>
            <a:prstDash val="solid"/>
            <a:round/>
            <a:headEnd len="med" w="med" type="none"/>
            <a:tailEnd len="med" w="med" type="none"/>
          </a:ln>
        </p:spPr>
      </p:cxnSp>
      <p:cxnSp>
        <p:nvCxnSpPr>
          <p:cNvPr id="6432" name="Google Shape;6432;p115"/>
          <p:cNvCxnSpPr>
            <a:stCxn id="6400" idx="0"/>
            <a:endCxn id="6401" idx="2"/>
          </p:cNvCxnSpPr>
          <p:nvPr/>
        </p:nvCxnSpPr>
        <p:spPr>
          <a:xfrm rot="10800000">
            <a:off x="2692125" y="2048986"/>
            <a:ext cx="1471800" cy="104100"/>
          </a:xfrm>
          <a:prstGeom prst="straightConnector1">
            <a:avLst/>
          </a:prstGeom>
          <a:noFill/>
          <a:ln cap="flat" cmpd="sng" w="9525">
            <a:solidFill>
              <a:schemeClr val="dk2"/>
            </a:solidFill>
            <a:prstDash val="solid"/>
            <a:round/>
            <a:headEnd len="med" w="med" type="none"/>
            <a:tailEnd len="med" w="med" type="none"/>
          </a:ln>
        </p:spPr>
      </p:cxnSp>
      <p:cxnSp>
        <p:nvCxnSpPr>
          <p:cNvPr id="6433" name="Google Shape;6433;p115"/>
          <p:cNvCxnSpPr>
            <a:stCxn id="6401" idx="0"/>
            <a:endCxn id="6434" idx="2"/>
          </p:cNvCxnSpPr>
          <p:nvPr/>
        </p:nvCxnSpPr>
        <p:spPr>
          <a:xfrm flipH="1" rot="10800000">
            <a:off x="2692193" y="1627585"/>
            <a:ext cx="4800" cy="135300"/>
          </a:xfrm>
          <a:prstGeom prst="straightConnector1">
            <a:avLst/>
          </a:prstGeom>
          <a:noFill/>
          <a:ln cap="flat" cmpd="sng" w="9525">
            <a:solidFill>
              <a:schemeClr val="dk2"/>
            </a:solidFill>
            <a:prstDash val="solid"/>
            <a:round/>
            <a:headEnd len="med" w="med" type="none"/>
            <a:tailEnd len="med" w="med" type="triangle"/>
          </a:ln>
        </p:spPr>
      </p:cxnSp>
      <p:sp>
        <p:nvSpPr>
          <p:cNvPr id="6434" name="Google Shape;6434;p115"/>
          <p:cNvSpPr/>
          <p:nvPr/>
        </p:nvSpPr>
        <p:spPr>
          <a:xfrm>
            <a:off x="2554396" y="1415097"/>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435" name="Google Shape;6435;p115"/>
          <p:cNvSpPr/>
          <p:nvPr/>
        </p:nvSpPr>
        <p:spPr>
          <a:xfrm>
            <a:off x="6563929" y="3030375"/>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a:t>
            </a:r>
            <a:endParaRPr baseline="-25000" sz="900"/>
          </a:p>
        </p:txBody>
      </p:sp>
      <p:sp>
        <p:nvSpPr>
          <p:cNvPr id="6436" name="Google Shape;6436;p115"/>
          <p:cNvSpPr/>
          <p:nvPr/>
        </p:nvSpPr>
        <p:spPr>
          <a:xfrm>
            <a:off x="6555474" y="380640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sp>
        <p:nvSpPr>
          <p:cNvPr id="6437" name="Google Shape;6437;p115"/>
          <p:cNvSpPr/>
          <p:nvPr/>
        </p:nvSpPr>
        <p:spPr>
          <a:xfrm>
            <a:off x="654051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438" name="Google Shape;6438;p115"/>
          <p:cNvSpPr txBox="1"/>
          <p:nvPr/>
        </p:nvSpPr>
        <p:spPr>
          <a:xfrm>
            <a:off x="652347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439" name="Google Shape;6439;p115"/>
          <p:cNvCxnSpPr>
            <a:stCxn id="6436" idx="0"/>
            <a:endCxn id="6437" idx="1"/>
          </p:cNvCxnSpPr>
          <p:nvPr/>
        </p:nvCxnSpPr>
        <p:spPr>
          <a:xfrm rot="-5400000">
            <a:off x="6608124" y="3722100"/>
            <a:ext cx="161700" cy="69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440" name="Google Shape;6440;p115"/>
          <p:cNvCxnSpPr>
            <a:stCxn id="6437" idx="3"/>
            <a:endCxn id="6435" idx="2"/>
          </p:cNvCxnSpPr>
          <p:nvPr/>
        </p:nvCxnSpPr>
        <p:spPr>
          <a:xfrm rot="-5400000">
            <a:off x="6605618" y="3329724"/>
            <a:ext cx="175200" cy="1500"/>
          </a:xfrm>
          <a:prstGeom prst="curvedConnector3">
            <a:avLst>
              <a:gd fmla="val 53729" name="adj1"/>
            </a:avLst>
          </a:prstGeom>
          <a:noFill/>
          <a:ln cap="flat" cmpd="sng" w="9525">
            <a:solidFill>
              <a:schemeClr val="dk2"/>
            </a:solidFill>
            <a:prstDash val="dot"/>
            <a:round/>
            <a:headEnd len="med" w="med" type="none"/>
            <a:tailEnd len="med" w="med" type="triangle"/>
          </a:ln>
        </p:spPr>
      </p:cxnSp>
      <p:sp>
        <p:nvSpPr>
          <p:cNvPr id="6441" name="Google Shape;6441;p115"/>
          <p:cNvSpPr/>
          <p:nvPr/>
        </p:nvSpPr>
        <p:spPr>
          <a:xfrm>
            <a:off x="6100471"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442" name="Google Shape;6442;p115"/>
          <p:cNvSpPr/>
          <p:nvPr/>
        </p:nvSpPr>
        <p:spPr>
          <a:xfrm>
            <a:off x="6412847"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443" name="Google Shape;6443;p115"/>
          <p:cNvSpPr/>
          <p:nvPr/>
        </p:nvSpPr>
        <p:spPr>
          <a:xfrm>
            <a:off x="7055733" y="2563243"/>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444" name="Google Shape;6444;p115"/>
          <p:cNvSpPr/>
          <p:nvPr/>
        </p:nvSpPr>
        <p:spPr>
          <a:xfrm>
            <a:off x="6735859" y="2563243"/>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445" name="Google Shape;6445;p115"/>
          <p:cNvSpPr/>
          <p:nvPr/>
        </p:nvSpPr>
        <p:spPr>
          <a:xfrm>
            <a:off x="7708079" y="257184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446" name="Google Shape;6446;p115"/>
          <p:cNvSpPr/>
          <p:nvPr/>
        </p:nvSpPr>
        <p:spPr>
          <a:xfrm>
            <a:off x="7381909" y="256427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447" name="Google Shape;6447;p115"/>
          <p:cNvSpPr/>
          <p:nvPr/>
        </p:nvSpPr>
        <p:spPr>
          <a:xfrm>
            <a:off x="6245562" y="2191288"/>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48" name="Google Shape;6448;p115"/>
          <p:cNvSpPr/>
          <p:nvPr/>
        </p:nvSpPr>
        <p:spPr>
          <a:xfrm>
            <a:off x="6903419" y="2196710"/>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49" name="Google Shape;6449;p115"/>
          <p:cNvSpPr/>
          <p:nvPr/>
        </p:nvSpPr>
        <p:spPr>
          <a:xfrm>
            <a:off x="7561304" y="2182947"/>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50" name="Google Shape;6450;p115"/>
          <p:cNvSpPr/>
          <p:nvPr/>
        </p:nvSpPr>
        <p:spPr>
          <a:xfrm>
            <a:off x="6717535" y="1735025"/>
            <a:ext cx="4128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identity</a:t>
            </a:r>
            <a:endParaRPr sz="900"/>
          </a:p>
        </p:txBody>
      </p:sp>
      <p:sp>
        <p:nvSpPr>
          <p:cNvPr id="6451" name="Google Shape;6451;p115"/>
          <p:cNvSpPr/>
          <p:nvPr/>
        </p:nvSpPr>
        <p:spPr>
          <a:xfrm>
            <a:off x="6396535" y="173502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452" name="Google Shape;6452;p115"/>
          <p:cNvSpPr/>
          <p:nvPr/>
        </p:nvSpPr>
        <p:spPr>
          <a:xfrm>
            <a:off x="5644703" y="1728149"/>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453" name="Google Shape;6453;p115"/>
          <p:cNvSpPr/>
          <p:nvPr/>
        </p:nvSpPr>
        <p:spPr>
          <a:xfrm>
            <a:off x="6075629" y="173502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454" name="Google Shape;6454;p115"/>
          <p:cNvSpPr/>
          <p:nvPr/>
        </p:nvSpPr>
        <p:spPr>
          <a:xfrm>
            <a:off x="5841233"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55" name="Google Shape;6455;p115"/>
          <p:cNvSpPr/>
          <p:nvPr/>
        </p:nvSpPr>
        <p:spPr>
          <a:xfrm>
            <a:off x="6579237"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456" name="Google Shape;6456;p115"/>
          <p:cNvSpPr/>
          <p:nvPr/>
        </p:nvSpPr>
        <p:spPr>
          <a:xfrm>
            <a:off x="6953229" y="912684"/>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cxnSp>
        <p:nvCxnSpPr>
          <p:cNvPr id="6457" name="Google Shape;6457;p115"/>
          <p:cNvCxnSpPr>
            <a:stCxn id="6456" idx="0"/>
            <a:endCxn id="6458" idx="2"/>
          </p:cNvCxnSpPr>
          <p:nvPr/>
        </p:nvCxnSpPr>
        <p:spPr>
          <a:xfrm rot="10800000">
            <a:off x="7336329" y="770484"/>
            <a:ext cx="0" cy="142200"/>
          </a:xfrm>
          <a:prstGeom prst="straightConnector1">
            <a:avLst/>
          </a:prstGeom>
          <a:noFill/>
          <a:ln cap="flat" cmpd="sng" w="9525">
            <a:solidFill>
              <a:schemeClr val="dk2"/>
            </a:solidFill>
            <a:prstDash val="solid"/>
            <a:round/>
            <a:headEnd len="med" w="med" type="none"/>
            <a:tailEnd len="med" w="med" type="triangle"/>
          </a:ln>
        </p:spPr>
      </p:cxnSp>
      <p:sp>
        <p:nvSpPr>
          <p:cNvPr id="6458" name="Google Shape;6458;p115"/>
          <p:cNvSpPr/>
          <p:nvPr/>
        </p:nvSpPr>
        <p:spPr>
          <a:xfrm>
            <a:off x="7206417" y="55802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cxnSp>
        <p:nvCxnSpPr>
          <p:cNvPr id="6459" name="Google Shape;6459;p115"/>
          <p:cNvCxnSpPr>
            <a:stCxn id="6436" idx="3"/>
            <a:endCxn id="6445" idx="2"/>
          </p:cNvCxnSpPr>
          <p:nvPr/>
        </p:nvCxnSpPr>
        <p:spPr>
          <a:xfrm flipH="1" rot="10800000">
            <a:off x="6815574" y="2858100"/>
            <a:ext cx="1022700" cy="1054500"/>
          </a:xfrm>
          <a:prstGeom prst="curvedConnector2">
            <a:avLst/>
          </a:prstGeom>
          <a:noFill/>
          <a:ln cap="flat" cmpd="sng" w="9525">
            <a:solidFill>
              <a:schemeClr val="dk2"/>
            </a:solidFill>
            <a:prstDash val="dot"/>
            <a:round/>
            <a:headEnd len="med" w="med" type="none"/>
            <a:tailEnd len="med" w="med" type="triangle"/>
          </a:ln>
        </p:spPr>
      </p:cxnSp>
      <p:cxnSp>
        <p:nvCxnSpPr>
          <p:cNvPr id="6460" name="Google Shape;6460;p115"/>
          <p:cNvCxnSpPr>
            <a:stCxn id="6436" idx="3"/>
            <a:endCxn id="6443" idx="2"/>
          </p:cNvCxnSpPr>
          <p:nvPr/>
        </p:nvCxnSpPr>
        <p:spPr>
          <a:xfrm flipH="1" rot="10800000">
            <a:off x="6815574" y="2849400"/>
            <a:ext cx="370200" cy="1063200"/>
          </a:xfrm>
          <a:prstGeom prst="curvedConnector2">
            <a:avLst/>
          </a:prstGeom>
          <a:noFill/>
          <a:ln cap="flat" cmpd="sng" w="9525">
            <a:solidFill>
              <a:schemeClr val="dk2"/>
            </a:solidFill>
            <a:prstDash val="dot"/>
            <a:round/>
            <a:headEnd len="med" w="med" type="none"/>
            <a:tailEnd len="med" w="med" type="triangle"/>
          </a:ln>
        </p:spPr>
      </p:cxnSp>
      <p:cxnSp>
        <p:nvCxnSpPr>
          <p:cNvPr id="6461" name="Google Shape;6461;p115"/>
          <p:cNvCxnSpPr>
            <a:stCxn id="6445" idx="0"/>
            <a:endCxn id="6449" idx="2"/>
          </p:cNvCxnSpPr>
          <p:nvPr/>
        </p:nvCxnSpPr>
        <p:spPr>
          <a:xfrm flipH="1" rot="5400000">
            <a:off x="7680929" y="2414645"/>
            <a:ext cx="167700" cy="146700"/>
          </a:xfrm>
          <a:prstGeom prst="curvedConnector3">
            <a:avLst>
              <a:gd fmla="val 50029" name="adj1"/>
            </a:avLst>
          </a:prstGeom>
          <a:noFill/>
          <a:ln cap="flat" cmpd="sng" w="9525">
            <a:solidFill>
              <a:schemeClr val="dk2"/>
            </a:solidFill>
            <a:prstDash val="dot"/>
            <a:round/>
            <a:headEnd len="med" w="med" type="none"/>
            <a:tailEnd len="med" w="med" type="triangle"/>
          </a:ln>
        </p:spPr>
      </p:cxnSp>
      <p:cxnSp>
        <p:nvCxnSpPr>
          <p:cNvPr id="6462" name="Google Shape;6462;p115"/>
          <p:cNvCxnSpPr>
            <a:stCxn id="6443" idx="0"/>
            <a:endCxn id="6448" idx="2"/>
          </p:cNvCxnSpPr>
          <p:nvPr/>
        </p:nvCxnSpPr>
        <p:spPr>
          <a:xfrm flipH="1" rot="5400000">
            <a:off x="7036833" y="2414293"/>
            <a:ext cx="145500" cy="152400"/>
          </a:xfrm>
          <a:prstGeom prst="curvedConnector3">
            <a:avLst>
              <a:gd fmla="val 49977" name="adj1"/>
            </a:avLst>
          </a:prstGeom>
          <a:noFill/>
          <a:ln cap="flat" cmpd="sng" w="9525">
            <a:solidFill>
              <a:schemeClr val="dk2"/>
            </a:solidFill>
            <a:prstDash val="dot"/>
            <a:round/>
            <a:headEnd len="med" w="med" type="none"/>
            <a:tailEnd len="med" w="med" type="triangle"/>
          </a:ln>
        </p:spPr>
      </p:cxnSp>
      <p:cxnSp>
        <p:nvCxnSpPr>
          <p:cNvPr id="6463" name="Google Shape;6463;p115"/>
          <p:cNvCxnSpPr>
            <a:stCxn id="6436" idx="1"/>
            <a:endCxn id="6441" idx="2"/>
          </p:cNvCxnSpPr>
          <p:nvPr/>
        </p:nvCxnSpPr>
        <p:spPr>
          <a:xfrm rot="10800000">
            <a:off x="6230574" y="2850600"/>
            <a:ext cx="324900" cy="1062000"/>
          </a:xfrm>
          <a:prstGeom prst="curvedConnector2">
            <a:avLst/>
          </a:prstGeom>
          <a:noFill/>
          <a:ln cap="flat" cmpd="sng" w="9525">
            <a:solidFill>
              <a:schemeClr val="dk2"/>
            </a:solidFill>
            <a:prstDash val="dot"/>
            <a:round/>
            <a:headEnd len="med" w="med" type="none"/>
            <a:tailEnd len="med" w="med" type="triangle"/>
          </a:ln>
        </p:spPr>
      </p:cxnSp>
      <p:cxnSp>
        <p:nvCxnSpPr>
          <p:cNvPr id="6464" name="Google Shape;6464;p115"/>
          <p:cNvCxnSpPr>
            <a:stCxn id="6441" idx="0"/>
            <a:endCxn id="6447" idx="2"/>
          </p:cNvCxnSpPr>
          <p:nvPr/>
        </p:nvCxnSpPr>
        <p:spPr>
          <a:xfrm rot="-5400000">
            <a:off x="6227221" y="2415774"/>
            <a:ext cx="151800" cy="145200"/>
          </a:xfrm>
          <a:prstGeom prst="curvedConnector3">
            <a:avLst>
              <a:gd fmla="val 50028" name="adj1"/>
            </a:avLst>
          </a:prstGeom>
          <a:noFill/>
          <a:ln cap="flat" cmpd="sng" w="9525">
            <a:solidFill>
              <a:schemeClr val="dk2"/>
            </a:solidFill>
            <a:prstDash val="dot"/>
            <a:round/>
            <a:headEnd len="med" w="med" type="none"/>
            <a:tailEnd len="med" w="med" type="triangle"/>
          </a:ln>
        </p:spPr>
      </p:cxnSp>
      <p:cxnSp>
        <p:nvCxnSpPr>
          <p:cNvPr id="6465" name="Google Shape;6465;p115"/>
          <p:cNvCxnSpPr>
            <a:stCxn id="6435" idx="0"/>
            <a:endCxn id="6444" idx="2"/>
          </p:cNvCxnSpPr>
          <p:nvPr/>
        </p:nvCxnSpPr>
        <p:spPr>
          <a:xfrm rot="-5400000">
            <a:off x="6689479" y="2853975"/>
            <a:ext cx="180900" cy="1719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466" name="Google Shape;6466;p115"/>
          <p:cNvCxnSpPr>
            <a:stCxn id="6435" idx="0"/>
            <a:endCxn id="6442" idx="2"/>
          </p:cNvCxnSpPr>
          <p:nvPr/>
        </p:nvCxnSpPr>
        <p:spPr>
          <a:xfrm flipH="1" rot="5400000">
            <a:off x="6528379" y="2864775"/>
            <a:ext cx="180000" cy="1512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467" name="Google Shape;6467;p115"/>
          <p:cNvCxnSpPr>
            <a:stCxn id="6435" idx="3"/>
            <a:endCxn id="6446" idx="2"/>
          </p:cNvCxnSpPr>
          <p:nvPr/>
        </p:nvCxnSpPr>
        <p:spPr>
          <a:xfrm flipH="1" rot="10800000">
            <a:off x="6824029" y="2850375"/>
            <a:ext cx="687900" cy="286200"/>
          </a:xfrm>
          <a:prstGeom prst="curvedConnector2">
            <a:avLst/>
          </a:prstGeom>
          <a:noFill/>
          <a:ln cap="flat" cmpd="sng" w="9525">
            <a:solidFill>
              <a:schemeClr val="dk2"/>
            </a:solidFill>
            <a:prstDash val="solid"/>
            <a:round/>
            <a:headEnd len="med" w="med" type="none"/>
            <a:tailEnd len="med" w="med" type="triangle"/>
          </a:ln>
        </p:spPr>
      </p:cxnSp>
      <p:cxnSp>
        <p:nvCxnSpPr>
          <p:cNvPr id="6468" name="Google Shape;6468;p115"/>
          <p:cNvCxnSpPr>
            <a:stCxn id="6442" idx="0"/>
            <a:endCxn id="6447" idx="2"/>
          </p:cNvCxnSpPr>
          <p:nvPr/>
        </p:nvCxnSpPr>
        <p:spPr>
          <a:xfrm flipH="1" rot="5400000">
            <a:off x="6383297" y="2404674"/>
            <a:ext cx="151800" cy="167400"/>
          </a:xfrm>
          <a:prstGeom prst="curvedConnector3">
            <a:avLst>
              <a:gd fmla="val 50028" name="adj1"/>
            </a:avLst>
          </a:prstGeom>
          <a:noFill/>
          <a:ln cap="flat" cmpd="sng" w="9525">
            <a:solidFill>
              <a:schemeClr val="dk2"/>
            </a:solidFill>
            <a:prstDash val="solid"/>
            <a:round/>
            <a:headEnd len="med" w="med" type="none"/>
            <a:tailEnd len="med" w="med" type="triangle"/>
          </a:ln>
        </p:spPr>
      </p:cxnSp>
      <p:cxnSp>
        <p:nvCxnSpPr>
          <p:cNvPr id="6469" name="Google Shape;6469;p115"/>
          <p:cNvCxnSpPr>
            <a:stCxn id="6444" idx="0"/>
            <a:endCxn id="6448" idx="2"/>
          </p:cNvCxnSpPr>
          <p:nvPr/>
        </p:nvCxnSpPr>
        <p:spPr>
          <a:xfrm rot="-5400000">
            <a:off x="6877009" y="2406643"/>
            <a:ext cx="145500" cy="167700"/>
          </a:xfrm>
          <a:prstGeom prst="curvedConnector3">
            <a:avLst>
              <a:gd fmla="val 49977" name="adj1"/>
            </a:avLst>
          </a:prstGeom>
          <a:noFill/>
          <a:ln cap="flat" cmpd="sng" w="9525">
            <a:solidFill>
              <a:schemeClr val="dk2"/>
            </a:solidFill>
            <a:prstDash val="solid"/>
            <a:round/>
            <a:headEnd len="med" w="med" type="none"/>
            <a:tailEnd len="med" w="med" type="triangle"/>
          </a:ln>
        </p:spPr>
      </p:cxnSp>
      <p:cxnSp>
        <p:nvCxnSpPr>
          <p:cNvPr id="6470" name="Google Shape;6470;p115"/>
          <p:cNvCxnSpPr>
            <a:stCxn id="6446" idx="0"/>
            <a:endCxn id="6449" idx="2"/>
          </p:cNvCxnSpPr>
          <p:nvPr/>
        </p:nvCxnSpPr>
        <p:spPr>
          <a:xfrm rot="-5400000">
            <a:off x="7521559" y="2394475"/>
            <a:ext cx="160200" cy="1794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471" name="Google Shape;6471;p115"/>
          <p:cNvCxnSpPr>
            <a:stCxn id="6448" idx="0"/>
            <a:endCxn id="6450" idx="2"/>
          </p:cNvCxnSpPr>
          <p:nvPr/>
        </p:nvCxnSpPr>
        <p:spPr>
          <a:xfrm flipH="1" rot="5400000">
            <a:off x="6890969" y="2054210"/>
            <a:ext cx="175500" cy="1095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6472" name="Google Shape;6472;p115"/>
          <p:cNvCxnSpPr>
            <a:stCxn id="6450" idx="0"/>
            <a:endCxn id="6455" idx="2"/>
          </p:cNvCxnSpPr>
          <p:nvPr/>
        </p:nvCxnSpPr>
        <p:spPr>
          <a:xfrm flipH="1" rot="5400000">
            <a:off x="6746035" y="1557125"/>
            <a:ext cx="141300" cy="2145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473" name="Google Shape;6473;p115"/>
          <p:cNvCxnSpPr>
            <a:stCxn id="6451" idx="0"/>
            <a:endCxn id="6455" idx="2"/>
          </p:cNvCxnSpPr>
          <p:nvPr/>
        </p:nvCxnSpPr>
        <p:spPr>
          <a:xfrm rot="-5400000">
            <a:off x="6547285" y="1573025"/>
            <a:ext cx="141300" cy="1827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474" name="Google Shape;6474;p115"/>
          <p:cNvCxnSpPr>
            <a:stCxn id="6453" idx="0"/>
            <a:endCxn id="6454" idx="2"/>
          </p:cNvCxnSpPr>
          <p:nvPr/>
        </p:nvCxnSpPr>
        <p:spPr>
          <a:xfrm flipH="1" rot="5400000">
            <a:off x="6017879" y="1547225"/>
            <a:ext cx="141300" cy="2343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475" name="Google Shape;6475;p115"/>
          <p:cNvCxnSpPr>
            <a:stCxn id="6452" idx="0"/>
            <a:endCxn id="6454" idx="2"/>
          </p:cNvCxnSpPr>
          <p:nvPr/>
        </p:nvCxnSpPr>
        <p:spPr>
          <a:xfrm rot="-5400000">
            <a:off x="5805803" y="1562699"/>
            <a:ext cx="134400" cy="1965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476" name="Google Shape;6476;p115"/>
          <p:cNvCxnSpPr>
            <a:stCxn id="6447" idx="0"/>
            <a:endCxn id="6451" idx="2"/>
          </p:cNvCxnSpPr>
          <p:nvPr/>
        </p:nvCxnSpPr>
        <p:spPr>
          <a:xfrm rot="-5400000">
            <a:off x="6366012" y="2030788"/>
            <a:ext cx="170100" cy="1509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477" name="Google Shape;6477;p115"/>
          <p:cNvCxnSpPr>
            <a:stCxn id="6447" idx="0"/>
            <a:endCxn id="6453" idx="2"/>
          </p:cNvCxnSpPr>
          <p:nvPr/>
        </p:nvCxnSpPr>
        <p:spPr>
          <a:xfrm flipH="1" rot="5400000">
            <a:off x="6205662" y="2021338"/>
            <a:ext cx="170100" cy="1698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478" name="Google Shape;6478;p115"/>
          <p:cNvCxnSpPr>
            <a:stCxn id="6454" idx="0"/>
            <a:endCxn id="6456" idx="2"/>
          </p:cNvCxnSpPr>
          <p:nvPr/>
        </p:nvCxnSpPr>
        <p:spPr>
          <a:xfrm flipH="1" rot="10800000">
            <a:off x="5971283" y="1199025"/>
            <a:ext cx="1365000" cy="173700"/>
          </a:xfrm>
          <a:prstGeom prst="straightConnector1">
            <a:avLst/>
          </a:prstGeom>
          <a:noFill/>
          <a:ln cap="flat" cmpd="sng" w="9525">
            <a:solidFill>
              <a:schemeClr val="dk2"/>
            </a:solidFill>
            <a:prstDash val="solid"/>
            <a:round/>
            <a:headEnd len="med" w="med" type="none"/>
            <a:tailEnd len="med" w="med" type="none"/>
          </a:ln>
        </p:spPr>
      </p:cxnSp>
      <p:cxnSp>
        <p:nvCxnSpPr>
          <p:cNvPr id="6479" name="Google Shape;6479;p115"/>
          <p:cNvCxnSpPr>
            <a:stCxn id="6455" idx="0"/>
            <a:endCxn id="6456" idx="2"/>
          </p:cNvCxnSpPr>
          <p:nvPr/>
        </p:nvCxnSpPr>
        <p:spPr>
          <a:xfrm flipH="1" rot="10800000">
            <a:off x="6709287" y="1199025"/>
            <a:ext cx="627000" cy="173700"/>
          </a:xfrm>
          <a:prstGeom prst="straightConnector1">
            <a:avLst/>
          </a:prstGeom>
          <a:noFill/>
          <a:ln cap="flat" cmpd="sng" w="9525">
            <a:solidFill>
              <a:schemeClr val="dk2"/>
            </a:solidFill>
            <a:prstDash val="solid"/>
            <a:round/>
            <a:headEnd len="med" w="med" type="none"/>
            <a:tailEnd len="med" w="med" type="none"/>
          </a:ln>
        </p:spPr>
      </p:cxnSp>
      <p:cxnSp>
        <p:nvCxnSpPr>
          <p:cNvPr id="6480" name="Google Shape;6480;p115"/>
          <p:cNvCxnSpPr>
            <a:stCxn id="6449" idx="0"/>
            <a:endCxn id="6456" idx="2"/>
          </p:cNvCxnSpPr>
          <p:nvPr/>
        </p:nvCxnSpPr>
        <p:spPr>
          <a:xfrm rot="10800000">
            <a:off x="7336454" y="1198947"/>
            <a:ext cx="354900" cy="984000"/>
          </a:xfrm>
          <a:prstGeom prst="straightConnector1">
            <a:avLst/>
          </a:prstGeom>
          <a:noFill/>
          <a:ln cap="flat" cmpd="sng" w="9525">
            <a:solidFill>
              <a:schemeClr val="dk2"/>
            </a:solidFill>
            <a:prstDash val="solid"/>
            <a:round/>
            <a:headEnd len="med" w="med" type="none"/>
            <a:tailEnd len="med" w="med" type="none"/>
          </a:ln>
        </p:spPr>
      </p:cxnSp>
      <p:sp>
        <p:nvSpPr>
          <p:cNvPr id="6481" name="Google Shape;6481;p115"/>
          <p:cNvSpPr txBox="1"/>
          <p:nvPr/>
        </p:nvSpPr>
        <p:spPr>
          <a:xfrm>
            <a:off x="6493053" y="3953964"/>
            <a:ext cx="766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482" name="Google Shape;6482;p115"/>
          <p:cNvCxnSpPr>
            <a:stCxn id="6435" idx="1"/>
            <a:endCxn id="6452" idx="2"/>
          </p:cNvCxnSpPr>
          <p:nvPr/>
        </p:nvCxnSpPr>
        <p:spPr>
          <a:xfrm rot="10800000">
            <a:off x="5774629" y="2014275"/>
            <a:ext cx="789300" cy="1122300"/>
          </a:xfrm>
          <a:prstGeom prst="curved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6" name="Shape 6486"/>
        <p:cNvGrpSpPr/>
        <p:nvPr/>
      </p:nvGrpSpPr>
      <p:grpSpPr>
        <a:xfrm>
          <a:off x="0" y="0"/>
          <a:ext cx="0" cy="0"/>
          <a:chOff x="0" y="0"/>
          <a:chExt cx="0" cy="0"/>
        </a:xfrm>
      </p:grpSpPr>
      <p:sp>
        <p:nvSpPr>
          <p:cNvPr id="6487" name="Google Shape;6487;p116"/>
          <p:cNvSpPr/>
          <p:nvPr/>
        </p:nvSpPr>
        <p:spPr>
          <a:xfrm>
            <a:off x="2475838" y="1755837"/>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16"/>
          <p:cNvSpPr/>
          <p:nvPr/>
        </p:nvSpPr>
        <p:spPr>
          <a:xfrm>
            <a:off x="2478823" y="2030254"/>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16"/>
          <p:cNvSpPr/>
          <p:nvPr/>
        </p:nvSpPr>
        <p:spPr>
          <a:xfrm>
            <a:off x="2571349" y="2129848"/>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16"/>
          <p:cNvSpPr/>
          <p:nvPr/>
        </p:nvSpPr>
        <p:spPr>
          <a:xfrm>
            <a:off x="2664605" y="2129848"/>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16"/>
          <p:cNvSpPr/>
          <p:nvPr/>
        </p:nvSpPr>
        <p:spPr>
          <a:xfrm>
            <a:off x="2478093" y="2129848"/>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16"/>
          <p:cNvSpPr/>
          <p:nvPr/>
        </p:nvSpPr>
        <p:spPr>
          <a:xfrm>
            <a:off x="2479873" y="2030254"/>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16"/>
          <p:cNvSpPr/>
          <p:nvPr/>
        </p:nvSpPr>
        <p:spPr>
          <a:xfrm>
            <a:off x="2573848" y="2030254"/>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16"/>
          <p:cNvSpPr/>
          <p:nvPr/>
        </p:nvSpPr>
        <p:spPr>
          <a:xfrm>
            <a:off x="2668868" y="2030254"/>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95" name="Google Shape;6495;p116"/>
          <p:cNvCxnSpPr/>
          <p:nvPr/>
        </p:nvCxnSpPr>
        <p:spPr>
          <a:xfrm>
            <a:off x="2514766" y="2091640"/>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496" name="Google Shape;6496;p116"/>
          <p:cNvCxnSpPr/>
          <p:nvPr/>
        </p:nvCxnSpPr>
        <p:spPr>
          <a:xfrm>
            <a:off x="2546599" y="2058270"/>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497" name="Google Shape;6497;p116"/>
          <p:cNvCxnSpPr/>
          <p:nvPr/>
        </p:nvCxnSpPr>
        <p:spPr>
          <a:xfrm>
            <a:off x="2476982" y="222836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498" name="Google Shape;6498;p116"/>
          <p:cNvCxnSpPr/>
          <p:nvPr/>
        </p:nvCxnSpPr>
        <p:spPr>
          <a:xfrm>
            <a:off x="2476982" y="2345581"/>
            <a:ext cx="282300" cy="0"/>
          </a:xfrm>
          <a:prstGeom prst="straightConnector1">
            <a:avLst/>
          </a:prstGeom>
          <a:noFill/>
          <a:ln cap="flat" cmpd="sng" w="9525">
            <a:solidFill>
              <a:schemeClr val="dk2"/>
            </a:solidFill>
            <a:prstDash val="solid"/>
            <a:round/>
            <a:headEnd len="med" w="med" type="none"/>
            <a:tailEnd len="med" w="med" type="none"/>
          </a:ln>
        </p:spPr>
      </p:cxnSp>
      <p:sp>
        <p:nvSpPr>
          <p:cNvPr id="6499" name="Google Shape;6499;p116"/>
          <p:cNvSpPr/>
          <p:nvPr/>
        </p:nvSpPr>
        <p:spPr>
          <a:xfrm>
            <a:off x="2762469" y="2094211"/>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500" name="Google Shape;6500;p116"/>
          <p:cNvSpPr/>
          <p:nvPr/>
        </p:nvSpPr>
        <p:spPr>
          <a:xfrm>
            <a:off x="2798913" y="2059814"/>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501" name="Google Shape;6501;p116"/>
          <p:cNvSpPr/>
          <p:nvPr/>
        </p:nvSpPr>
        <p:spPr>
          <a:xfrm>
            <a:off x="2828942" y="2033119"/>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502" name="Google Shape;6502;p116"/>
          <p:cNvCxnSpPr/>
          <p:nvPr/>
        </p:nvCxnSpPr>
        <p:spPr>
          <a:xfrm flipH="1" rot="10800000">
            <a:off x="2760149" y="2127902"/>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503" name="Google Shape;6503;p116"/>
          <p:cNvCxnSpPr/>
          <p:nvPr/>
        </p:nvCxnSpPr>
        <p:spPr>
          <a:xfrm flipH="1" rot="10800000">
            <a:off x="2760149" y="2241869"/>
            <a:ext cx="99900" cy="100800"/>
          </a:xfrm>
          <a:prstGeom prst="straightConnector1">
            <a:avLst/>
          </a:prstGeom>
          <a:noFill/>
          <a:ln cap="flat" cmpd="sng" w="9525">
            <a:solidFill>
              <a:schemeClr val="dk2"/>
            </a:solidFill>
            <a:prstDash val="solid"/>
            <a:round/>
            <a:headEnd len="med" w="med" type="none"/>
            <a:tailEnd len="med" w="med" type="none"/>
          </a:ln>
        </p:spPr>
      </p:cxnSp>
      <p:sp>
        <p:nvSpPr>
          <p:cNvPr id="6504" name="Google Shape;6504;p116"/>
          <p:cNvSpPr/>
          <p:nvPr/>
        </p:nvSpPr>
        <p:spPr>
          <a:xfrm>
            <a:off x="3262254" y="1755859"/>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5" name="Google Shape;6505;p116"/>
          <p:cNvCxnSpPr/>
          <p:nvPr/>
        </p:nvCxnSpPr>
        <p:spPr>
          <a:xfrm flipH="1" rot="10800000">
            <a:off x="2817702" y="2163148"/>
            <a:ext cx="455400" cy="798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506" name="Google Shape;6506;p116"/>
          <p:cNvSpPr/>
          <p:nvPr/>
        </p:nvSpPr>
        <p:spPr>
          <a:xfrm>
            <a:off x="3262254" y="2077459"/>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16"/>
          <p:cNvSpPr/>
          <p:nvPr/>
        </p:nvSpPr>
        <p:spPr>
          <a:xfrm>
            <a:off x="4246676" y="1752361"/>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16"/>
          <p:cNvSpPr/>
          <p:nvPr/>
        </p:nvSpPr>
        <p:spPr>
          <a:xfrm>
            <a:off x="4249660" y="2026778"/>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16"/>
          <p:cNvSpPr/>
          <p:nvPr/>
        </p:nvSpPr>
        <p:spPr>
          <a:xfrm>
            <a:off x="4342187" y="2126372"/>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16"/>
          <p:cNvSpPr/>
          <p:nvPr/>
        </p:nvSpPr>
        <p:spPr>
          <a:xfrm>
            <a:off x="4435443" y="2126372"/>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16"/>
          <p:cNvSpPr/>
          <p:nvPr/>
        </p:nvSpPr>
        <p:spPr>
          <a:xfrm>
            <a:off x="4248930" y="2126372"/>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16"/>
          <p:cNvSpPr/>
          <p:nvPr/>
        </p:nvSpPr>
        <p:spPr>
          <a:xfrm>
            <a:off x="4250710" y="2026778"/>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16"/>
          <p:cNvSpPr/>
          <p:nvPr/>
        </p:nvSpPr>
        <p:spPr>
          <a:xfrm>
            <a:off x="4344685" y="2026778"/>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16"/>
          <p:cNvSpPr/>
          <p:nvPr/>
        </p:nvSpPr>
        <p:spPr>
          <a:xfrm>
            <a:off x="4439706" y="2026778"/>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15" name="Google Shape;6515;p116"/>
          <p:cNvCxnSpPr/>
          <p:nvPr/>
        </p:nvCxnSpPr>
        <p:spPr>
          <a:xfrm>
            <a:off x="4285603" y="2088164"/>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516" name="Google Shape;6516;p116"/>
          <p:cNvCxnSpPr/>
          <p:nvPr/>
        </p:nvCxnSpPr>
        <p:spPr>
          <a:xfrm>
            <a:off x="4317437" y="2054794"/>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517" name="Google Shape;6517;p116"/>
          <p:cNvCxnSpPr/>
          <p:nvPr/>
        </p:nvCxnSpPr>
        <p:spPr>
          <a:xfrm>
            <a:off x="4247819" y="2224887"/>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518" name="Google Shape;6518;p116"/>
          <p:cNvCxnSpPr/>
          <p:nvPr/>
        </p:nvCxnSpPr>
        <p:spPr>
          <a:xfrm>
            <a:off x="4247819" y="2342105"/>
            <a:ext cx="282300" cy="0"/>
          </a:xfrm>
          <a:prstGeom prst="straightConnector1">
            <a:avLst/>
          </a:prstGeom>
          <a:noFill/>
          <a:ln cap="flat" cmpd="sng" w="9525">
            <a:solidFill>
              <a:schemeClr val="dk2"/>
            </a:solidFill>
            <a:prstDash val="solid"/>
            <a:round/>
            <a:headEnd len="med" w="med" type="none"/>
            <a:tailEnd len="med" w="med" type="none"/>
          </a:ln>
        </p:spPr>
      </p:cxnSp>
      <p:sp>
        <p:nvSpPr>
          <p:cNvPr id="6519" name="Google Shape;6519;p116"/>
          <p:cNvSpPr/>
          <p:nvPr/>
        </p:nvSpPr>
        <p:spPr>
          <a:xfrm>
            <a:off x="4533306" y="2090734"/>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520" name="Google Shape;6520;p116"/>
          <p:cNvSpPr/>
          <p:nvPr/>
        </p:nvSpPr>
        <p:spPr>
          <a:xfrm>
            <a:off x="4569751" y="2056338"/>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521" name="Google Shape;6521;p116"/>
          <p:cNvSpPr/>
          <p:nvPr/>
        </p:nvSpPr>
        <p:spPr>
          <a:xfrm>
            <a:off x="4599779" y="2029643"/>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522" name="Google Shape;6522;p116"/>
          <p:cNvCxnSpPr/>
          <p:nvPr/>
        </p:nvCxnSpPr>
        <p:spPr>
          <a:xfrm flipH="1" rot="10800000">
            <a:off x="4530986" y="2124426"/>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523" name="Google Shape;6523;p116"/>
          <p:cNvCxnSpPr/>
          <p:nvPr/>
        </p:nvCxnSpPr>
        <p:spPr>
          <a:xfrm flipH="1" rot="10800000">
            <a:off x="4530986" y="2238393"/>
            <a:ext cx="99900" cy="100800"/>
          </a:xfrm>
          <a:prstGeom prst="straightConnector1">
            <a:avLst/>
          </a:prstGeom>
          <a:noFill/>
          <a:ln cap="flat" cmpd="sng" w="9525">
            <a:solidFill>
              <a:schemeClr val="dk2"/>
            </a:solidFill>
            <a:prstDash val="solid"/>
            <a:round/>
            <a:headEnd len="med" w="med" type="none"/>
            <a:tailEnd len="med" w="med" type="none"/>
          </a:ln>
        </p:spPr>
      </p:cxnSp>
      <p:sp>
        <p:nvSpPr>
          <p:cNvPr id="6524" name="Google Shape;6524;p116"/>
          <p:cNvSpPr/>
          <p:nvPr/>
        </p:nvSpPr>
        <p:spPr>
          <a:xfrm>
            <a:off x="4959941" y="1755845"/>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16"/>
          <p:cNvSpPr/>
          <p:nvPr/>
        </p:nvSpPr>
        <p:spPr>
          <a:xfrm>
            <a:off x="5049864" y="2129856"/>
            <a:ext cx="93300" cy="100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16"/>
          <p:cNvSpPr/>
          <p:nvPr/>
        </p:nvSpPr>
        <p:spPr>
          <a:xfrm>
            <a:off x="5143121" y="2129856"/>
            <a:ext cx="93300" cy="100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16"/>
          <p:cNvSpPr/>
          <p:nvPr/>
        </p:nvSpPr>
        <p:spPr>
          <a:xfrm>
            <a:off x="4959940" y="2092470"/>
            <a:ext cx="190500" cy="33600"/>
          </a:xfrm>
          <a:prstGeom prst="parallelogram">
            <a:avLst>
              <a:gd fmla="val 94805"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16"/>
          <p:cNvSpPr/>
          <p:nvPr/>
        </p:nvSpPr>
        <p:spPr>
          <a:xfrm>
            <a:off x="5052359" y="2092167"/>
            <a:ext cx="129000" cy="336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16"/>
          <p:cNvSpPr/>
          <p:nvPr/>
        </p:nvSpPr>
        <p:spPr>
          <a:xfrm>
            <a:off x="5145168" y="2092127"/>
            <a:ext cx="129000" cy="33600"/>
          </a:xfrm>
          <a:prstGeom prst="parallelogram">
            <a:avLst>
              <a:gd fmla="val 9189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30" name="Google Shape;6530;p116"/>
          <p:cNvCxnSpPr/>
          <p:nvPr/>
        </p:nvCxnSpPr>
        <p:spPr>
          <a:xfrm>
            <a:off x="4993281" y="2091648"/>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531" name="Google Shape;6531;p116"/>
          <p:cNvCxnSpPr/>
          <p:nvPr/>
        </p:nvCxnSpPr>
        <p:spPr>
          <a:xfrm>
            <a:off x="4955497" y="2228371"/>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532" name="Google Shape;6532;p116"/>
          <p:cNvCxnSpPr/>
          <p:nvPr/>
        </p:nvCxnSpPr>
        <p:spPr>
          <a:xfrm flipH="1" rot="10800000">
            <a:off x="5238145" y="2190828"/>
            <a:ext cx="38400" cy="38400"/>
          </a:xfrm>
          <a:prstGeom prst="straightConnector1">
            <a:avLst/>
          </a:prstGeom>
          <a:noFill/>
          <a:ln cap="flat" cmpd="sng" w="9525">
            <a:solidFill>
              <a:schemeClr val="dk2"/>
            </a:solidFill>
            <a:prstDash val="solid"/>
            <a:round/>
            <a:headEnd len="med" w="med" type="none"/>
            <a:tailEnd len="med" w="med" type="none"/>
          </a:ln>
        </p:spPr>
      </p:cxnSp>
      <p:sp>
        <p:nvSpPr>
          <p:cNvPr id="6533" name="Google Shape;6533;p116"/>
          <p:cNvSpPr/>
          <p:nvPr/>
        </p:nvSpPr>
        <p:spPr>
          <a:xfrm>
            <a:off x="5237793" y="2093064"/>
            <a:ext cx="38126" cy="134840"/>
          </a:xfrm>
          <a:custGeom>
            <a:rect b="b" l="l" r="r" t="t"/>
            <a:pathLst>
              <a:path extrusionOk="0" h="12382" w="3501">
                <a:moveTo>
                  <a:pt x="0" y="3453"/>
                </a:moveTo>
                <a:lnTo>
                  <a:pt x="3501" y="0"/>
                </a:lnTo>
                <a:lnTo>
                  <a:pt x="3501" y="9001"/>
                </a:lnTo>
                <a:lnTo>
                  <a:pt x="167" y="12382"/>
                </a:lnTo>
                <a:close/>
              </a:path>
            </a:pathLst>
          </a:custGeom>
          <a:solidFill>
            <a:srgbClr val="FFF2CC"/>
          </a:solidFill>
          <a:ln cap="flat" cmpd="sng" w="9525">
            <a:solidFill>
              <a:schemeClr val="dk2"/>
            </a:solidFill>
            <a:prstDash val="solid"/>
            <a:round/>
            <a:headEnd len="med" w="med" type="none"/>
            <a:tailEnd len="med" w="med" type="none"/>
          </a:ln>
        </p:spPr>
      </p:sp>
      <p:cxnSp>
        <p:nvCxnSpPr>
          <p:cNvPr id="6534" name="Google Shape;6534;p116"/>
          <p:cNvCxnSpPr/>
          <p:nvPr/>
        </p:nvCxnSpPr>
        <p:spPr>
          <a:xfrm flipH="1" rot="10800000">
            <a:off x="4584705" y="2180202"/>
            <a:ext cx="384000" cy="60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535" name="Google Shape;6535;p116"/>
          <p:cNvSpPr/>
          <p:nvPr/>
        </p:nvSpPr>
        <p:spPr>
          <a:xfrm>
            <a:off x="4956608" y="2129856"/>
            <a:ext cx="93300" cy="100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16"/>
          <p:cNvSpPr/>
          <p:nvPr/>
        </p:nvSpPr>
        <p:spPr>
          <a:xfrm>
            <a:off x="5700925" y="1752350"/>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16"/>
          <p:cNvSpPr/>
          <p:nvPr/>
        </p:nvSpPr>
        <p:spPr>
          <a:xfrm>
            <a:off x="5700926" y="2073950"/>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38" name="Google Shape;6538;p116"/>
          <p:cNvCxnSpPr/>
          <p:nvPr/>
        </p:nvCxnSpPr>
        <p:spPr>
          <a:xfrm flipH="1" rot="10800000">
            <a:off x="5269587" y="2159709"/>
            <a:ext cx="437400" cy="1500"/>
          </a:xfrm>
          <a:prstGeom prst="curvedConnector3">
            <a:avLst>
              <a:gd fmla="val 50000" name="adj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542" name="Shape 6542"/>
        <p:cNvGrpSpPr/>
        <p:nvPr/>
      </p:nvGrpSpPr>
      <p:grpSpPr>
        <a:xfrm>
          <a:off x="0" y="0"/>
          <a:ext cx="0" cy="0"/>
          <a:chOff x="0" y="0"/>
          <a:chExt cx="0" cy="0"/>
        </a:xfrm>
      </p:grpSpPr>
      <p:sp>
        <p:nvSpPr>
          <p:cNvPr id="6543" name="Google Shape;6543;p117"/>
          <p:cNvSpPr/>
          <p:nvPr/>
        </p:nvSpPr>
        <p:spPr>
          <a:xfrm>
            <a:off x="1873675" y="1228964"/>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17"/>
          <p:cNvSpPr/>
          <p:nvPr/>
        </p:nvSpPr>
        <p:spPr>
          <a:xfrm>
            <a:off x="3002214" y="1229000"/>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17"/>
          <p:cNvSpPr/>
          <p:nvPr/>
        </p:nvSpPr>
        <p:spPr>
          <a:xfrm>
            <a:off x="3002214" y="1685290"/>
            <a:ext cx="198000" cy="220200"/>
          </a:xfrm>
          <a:prstGeom prst="cube">
            <a:avLst>
              <a:gd fmla="val 28246" name="adj"/>
            </a:avLst>
          </a:prstGeom>
          <a:gradFill>
            <a:gsLst>
              <a:gs pos="0">
                <a:srgbClr val="00FFFF"/>
              </a:gs>
              <a:gs pos="100000">
                <a:srgbClr val="B0DAF1"/>
              </a:gs>
            </a:gsLst>
            <a:lin ang="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17"/>
          <p:cNvSpPr/>
          <p:nvPr/>
        </p:nvSpPr>
        <p:spPr>
          <a:xfrm>
            <a:off x="4414901" y="1223243"/>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17"/>
          <p:cNvSpPr/>
          <p:nvPr/>
        </p:nvSpPr>
        <p:spPr>
          <a:xfrm>
            <a:off x="5438467" y="1228977"/>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8" name="Google Shape;6548;p117"/>
          <p:cNvCxnSpPr/>
          <p:nvPr/>
        </p:nvCxnSpPr>
        <p:spPr>
          <a:xfrm>
            <a:off x="5492686" y="1712654"/>
            <a:ext cx="405300" cy="0"/>
          </a:xfrm>
          <a:prstGeom prst="straightConnector1">
            <a:avLst/>
          </a:prstGeom>
          <a:noFill/>
          <a:ln cap="flat" cmpd="sng" w="9525">
            <a:solidFill>
              <a:schemeClr val="dk2"/>
            </a:solidFill>
            <a:prstDash val="solid"/>
            <a:round/>
            <a:headEnd len="med" w="med" type="none"/>
            <a:tailEnd len="med" w="med" type="none"/>
          </a:ln>
        </p:spPr>
      </p:cxnSp>
      <p:grpSp>
        <p:nvGrpSpPr>
          <p:cNvPr id="6549" name="Google Shape;6549;p117"/>
          <p:cNvGrpSpPr/>
          <p:nvPr/>
        </p:nvGrpSpPr>
        <p:grpSpPr>
          <a:xfrm>
            <a:off x="5438484" y="1704704"/>
            <a:ext cx="458224" cy="227991"/>
            <a:chOff x="5668659" y="1713442"/>
            <a:chExt cx="458224" cy="227991"/>
          </a:xfrm>
        </p:grpSpPr>
        <p:grpSp>
          <p:nvGrpSpPr>
            <p:cNvPr id="6550" name="Google Shape;6550;p117"/>
            <p:cNvGrpSpPr/>
            <p:nvPr/>
          </p:nvGrpSpPr>
          <p:grpSpPr>
            <a:xfrm>
              <a:off x="5802485" y="1713507"/>
              <a:ext cx="188679" cy="227926"/>
              <a:chOff x="5802485" y="1713507"/>
              <a:chExt cx="188679" cy="227926"/>
            </a:xfrm>
          </p:grpSpPr>
          <p:sp>
            <p:nvSpPr>
              <p:cNvPr id="6551" name="Google Shape;6551;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117"/>
            <p:cNvGrpSpPr/>
            <p:nvPr/>
          </p:nvGrpSpPr>
          <p:grpSpPr>
            <a:xfrm>
              <a:off x="5936312" y="1713442"/>
              <a:ext cx="190570" cy="227991"/>
              <a:chOff x="5936312" y="1713442"/>
              <a:chExt cx="190570" cy="227991"/>
            </a:xfrm>
          </p:grpSpPr>
          <p:sp>
            <p:nvSpPr>
              <p:cNvPr id="6554" name="Google Shape;6554;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557" name="Google Shape;6557;p117"/>
            <p:cNvGrpSpPr/>
            <p:nvPr/>
          </p:nvGrpSpPr>
          <p:grpSpPr>
            <a:xfrm>
              <a:off x="5668659" y="1714000"/>
              <a:ext cx="193488" cy="227433"/>
              <a:chOff x="5668659" y="1714000"/>
              <a:chExt cx="193488" cy="227433"/>
            </a:xfrm>
          </p:grpSpPr>
          <p:sp>
            <p:nvSpPr>
              <p:cNvPr id="6558" name="Google Shape;6558;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60" name="Google Shape;6560;p117"/>
          <p:cNvSpPr/>
          <p:nvPr/>
        </p:nvSpPr>
        <p:spPr>
          <a:xfrm>
            <a:off x="6501810" y="1223225"/>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17"/>
          <p:cNvSpPr/>
          <p:nvPr/>
        </p:nvSpPr>
        <p:spPr>
          <a:xfrm>
            <a:off x="6501812" y="1685290"/>
            <a:ext cx="198000" cy="220200"/>
          </a:xfrm>
          <a:prstGeom prst="cube">
            <a:avLst>
              <a:gd fmla="val 28246" name="adj"/>
            </a:avLst>
          </a:prstGeom>
          <a:gradFill>
            <a:gsLst>
              <a:gs pos="0">
                <a:srgbClr val="00FFFF"/>
              </a:gs>
              <a:gs pos="100000">
                <a:srgbClr val="B0DAF1"/>
              </a:gs>
            </a:gsLst>
            <a:lin ang="0" scaled="0"/>
          </a:gra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2" name="Google Shape;6562;p117"/>
          <p:cNvCxnSpPr/>
          <p:nvPr/>
        </p:nvCxnSpPr>
        <p:spPr>
          <a:xfrm flipH="1" rot="10800000">
            <a:off x="5882822" y="1817493"/>
            <a:ext cx="627600" cy="24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6563" name="Google Shape;6563;p117"/>
          <p:cNvGrpSpPr/>
          <p:nvPr/>
        </p:nvGrpSpPr>
        <p:grpSpPr>
          <a:xfrm>
            <a:off x="1873680" y="1600871"/>
            <a:ext cx="570552" cy="583354"/>
            <a:chOff x="506259" y="2370079"/>
            <a:chExt cx="560574" cy="638941"/>
          </a:xfrm>
        </p:grpSpPr>
        <p:grpSp>
          <p:nvGrpSpPr>
            <p:cNvPr id="6564" name="Google Shape;6564;p117"/>
            <p:cNvGrpSpPr/>
            <p:nvPr/>
          </p:nvGrpSpPr>
          <p:grpSpPr>
            <a:xfrm>
              <a:off x="608609" y="2370079"/>
              <a:ext cx="458224" cy="523616"/>
              <a:chOff x="608609" y="2370079"/>
              <a:chExt cx="458224" cy="523616"/>
            </a:xfrm>
          </p:grpSpPr>
          <p:grpSp>
            <p:nvGrpSpPr>
              <p:cNvPr id="6565" name="Google Shape;6565;p117"/>
              <p:cNvGrpSpPr/>
              <p:nvPr/>
            </p:nvGrpSpPr>
            <p:grpSpPr>
              <a:xfrm>
                <a:off x="608609" y="2665704"/>
                <a:ext cx="458224" cy="227991"/>
                <a:chOff x="5668659" y="1713442"/>
                <a:chExt cx="458224" cy="227991"/>
              </a:xfrm>
            </p:grpSpPr>
            <p:grpSp>
              <p:nvGrpSpPr>
                <p:cNvPr id="6566" name="Google Shape;6566;p117"/>
                <p:cNvGrpSpPr/>
                <p:nvPr/>
              </p:nvGrpSpPr>
              <p:grpSpPr>
                <a:xfrm>
                  <a:off x="5802485" y="1713507"/>
                  <a:ext cx="188679" cy="227926"/>
                  <a:chOff x="5802485" y="1713507"/>
                  <a:chExt cx="188679" cy="227926"/>
                </a:xfrm>
              </p:grpSpPr>
              <p:sp>
                <p:nvSpPr>
                  <p:cNvPr id="6567" name="Google Shape;6567;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117"/>
                <p:cNvGrpSpPr/>
                <p:nvPr/>
              </p:nvGrpSpPr>
              <p:grpSpPr>
                <a:xfrm>
                  <a:off x="5936312" y="1713442"/>
                  <a:ext cx="190570" cy="227991"/>
                  <a:chOff x="5936312" y="1713442"/>
                  <a:chExt cx="190570" cy="227991"/>
                </a:xfrm>
              </p:grpSpPr>
              <p:sp>
                <p:nvSpPr>
                  <p:cNvPr id="6570" name="Google Shape;6570;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573" name="Google Shape;6573;p117"/>
                <p:cNvGrpSpPr/>
                <p:nvPr/>
              </p:nvGrpSpPr>
              <p:grpSpPr>
                <a:xfrm>
                  <a:off x="5668659" y="1714000"/>
                  <a:ext cx="193488" cy="227433"/>
                  <a:chOff x="5668659" y="1714000"/>
                  <a:chExt cx="193488" cy="227433"/>
                </a:xfrm>
              </p:grpSpPr>
              <p:sp>
                <p:nvSpPr>
                  <p:cNvPr id="6574" name="Google Shape;6574;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6" name="Google Shape;6576;p117"/>
              <p:cNvGrpSpPr/>
              <p:nvPr/>
            </p:nvGrpSpPr>
            <p:grpSpPr>
              <a:xfrm>
                <a:off x="608609" y="2511879"/>
                <a:ext cx="458224" cy="227991"/>
                <a:chOff x="5668659" y="1713442"/>
                <a:chExt cx="458224" cy="227991"/>
              </a:xfrm>
            </p:grpSpPr>
            <p:grpSp>
              <p:nvGrpSpPr>
                <p:cNvPr id="6577" name="Google Shape;6577;p117"/>
                <p:cNvGrpSpPr/>
                <p:nvPr/>
              </p:nvGrpSpPr>
              <p:grpSpPr>
                <a:xfrm>
                  <a:off x="5802485" y="1713507"/>
                  <a:ext cx="188679" cy="227926"/>
                  <a:chOff x="5802485" y="1713507"/>
                  <a:chExt cx="188679" cy="227926"/>
                </a:xfrm>
              </p:grpSpPr>
              <p:sp>
                <p:nvSpPr>
                  <p:cNvPr id="6578" name="Google Shape;6578;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117"/>
                <p:cNvGrpSpPr/>
                <p:nvPr/>
              </p:nvGrpSpPr>
              <p:grpSpPr>
                <a:xfrm>
                  <a:off x="5936312" y="1713442"/>
                  <a:ext cx="190570" cy="227991"/>
                  <a:chOff x="5936312" y="1713442"/>
                  <a:chExt cx="190570" cy="227991"/>
                </a:xfrm>
              </p:grpSpPr>
              <p:sp>
                <p:nvSpPr>
                  <p:cNvPr id="6581" name="Google Shape;6581;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584" name="Google Shape;6584;p117"/>
                <p:cNvGrpSpPr/>
                <p:nvPr/>
              </p:nvGrpSpPr>
              <p:grpSpPr>
                <a:xfrm>
                  <a:off x="5668659" y="1714000"/>
                  <a:ext cx="193488" cy="227433"/>
                  <a:chOff x="5668659" y="1714000"/>
                  <a:chExt cx="193488" cy="227433"/>
                </a:xfrm>
              </p:grpSpPr>
              <p:sp>
                <p:nvSpPr>
                  <p:cNvPr id="6585" name="Google Shape;6585;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7" name="Google Shape;6587;p117"/>
              <p:cNvGrpSpPr/>
              <p:nvPr/>
            </p:nvGrpSpPr>
            <p:grpSpPr>
              <a:xfrm>
                <a:off x="608609" y="2370079"/>
                <a:ext cx="458224" cy="227991"/>
                <a:chOff x="5668659" y="1713442"/>
                <a:chExt cx="458224" cy="227991"/>
              </a:xfrm>
            </p:grpSpPr>
            <p:grpSp>
              <p:nvGrpSpPr>
                <p:cNvPr id="6588" name="Google Shape;6588;p117"/>
                <p:cNvGrpSpPr/>
                <p:nvPr/>
              </p:nvGrpSpPr>
              <p:grpSpPr>
                <a:xfrm>
                  <a:off x="5802485" y="1713507"/>
                  <a:ext cx="188679" cy="227926"/>
                  <a:chOff x="5802485" y="1713507"/>
                  <a:chExt cx="188679" cy="227926"/>
                </a:xfrm>
              </p:grpSpPr>
              <p:sp>
                <p:nvSpPr>
                  <p:cNvPr id="6589" name="Google Shape;6589;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117"/>
                <p:cNvGrpSpPr/>
                <p:nvPr/>
              </p:nvGrpSpPr>
              <p:grpSpPr>
                <a:xfrm>
                  <a:off x="5936312" y="1713442"/>
                  <a:ext cx="190570" cy="227991"/>
                  <a:chOff x="5936312" y="1713442"/>
                  <a:chExt cx="190570" cy="227991"/>
                </a:xfrm>
              </p:grpSpPr>
              <p:sp>
                <p:nvSpPr>
                  <p:cNvPr id="6592" name="Google Shape;6592;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595" name="Google Shape;6595;p117"/>
                <p:cNvGrpSpPr/>
                <p:nvPr/>
              </p:nvGrpSpPr>
              <p:grpSpPr>
                <a:xfrm>
                  <a:off x="5668659" y="1714000"/>
                  <a:ext cx="193488" cy="227433"/>
                  <a:chOff x="5668659" y="1714000"/>
                  <a:chExt cx="193488" cy="227433"/>
                </a:xfrm>
              </p:grpSpPr>
              <p:sp>
                <p:nvSpPr>
                  <p:cNvPr id="6596" name="Google Shape;6596;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98" name="Google Shape;6598;p117"/>
            <p:cNvGrpSpPr/>
            <p:nvPr/>
          </p:nvGrpSpPr>
          <p:grpSpPr>
            <a:xfrm>
              <a:off x="558859" y="2427004"/>
              <a:ext cx="458224" cy="523616"/>
              <a:chOff x="608609" y="2370079"/>
              <a:chExt cx="458224" cy="523616"/>
            </a:xfrm>
          </p:grpSpPr>
          <p:grpSp>
            <p:nvGrpSpPr>
              <p:cNvPr id="6599" name="Google Shape;6599;p117"/>
              <p:cNvGrpSpPr/>
              <p:nvPr/>
            </p:nvGrpSpPr>
            <p:grpSpPr>
              <a:xfrm>
                <a:off x="608609" y="2665704"/>
                <a:ext cx="458224" cy="227991"/>
                <a:chOff x="5668659" y="1713442"/>
                <a:chExt cx="458224" cy="227991"/>
              </a:xfrm>
            </p:grpSpPr>
            <p:grpSp>
              <p:nvGrpSpPr>
                <p:cNvPr id="6600" name="Google Shape;6600;p117"/>
                <p:cNvGrpSpPr/>
                <p:nvPr/>
              </p:nvGrpSpPr>
              <p:grpSpPr>
                <a:xfrm>
                  <a:off x="5802485" y="1713507"/>
                  <a:ext cx="188679" cy="227926"/>
                  <a:chOff x="5802485" y="1713507"/>
                  <a:chExt cx="188679" cy="227926"/>
                </a:xfrm>
              </p:grpSpPr>
              <p:sp>
                <p:nvSpPr>
                  <p:cNvPr id="6601" name="Google Shape;6601;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117"/>
                <p:cNvGrpSpPr/>
                <p:nvPr/>
              </p:nvGrpSpPr>
              <p:grpSpPr>
                <a:xfrm>
                  <a:off x="5936312" y="1713442"/>
                  <a:ext cx="190570" cy="227991"/>
                  <a:chOff x="5936312" y="1713442"/>
                  <a:chExt cx="190570" cy="227991"/>
                </a:xfrm>
              </p:grpSpPr>
              <p:sp>
                <p:nvSpPr>
                  <p:cNvPr id="6604" name="Google Shape;6604;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07" name="Google Shape;6607;p117"/>
                <p:cNvGrpSpPr/>
                <p:nvPr/>
              </p:nvGrpSpPr>
              <p:grpSpPr>
                <a:xfrm>
                  <a:off x="5668659" y="1714000"/>
                  <a:ext cx="193488" cy="227433"/>
                  <a:chOff x="5668659" y="1714000"/>
                  <a:chExt cx="193488" cy="227433"/>
                </a:xfrm>
              </p:grpSpPr>
              <p:sp>
                <p:nvSpPr>
                  <p:cNvPr id="6608" name="Google Shape;6608;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0" name="Google Shape;6610;p117"/>
              <p:cNvGrpSpPr/>
              <p:nvPr/>
            </p:nvGrpSpPr>
            <p:grpSpPr>
              <a:xfrm>
                <a:off x="608609" y="2511879"/>
                <a:ext cx="458224" cy="227991"/>
                <a:chOff x="5668659" y="1713442"/>
                <a:chExt cx="458224" cy="227991"/>
              </a:xfrm>
            </p:grpSpPr>
            <p:grpSp>
              <p:nvGrpSpPr>
                <p:cNvPr id="6611" name="Google Shape;6611;p117"/>
                <p:cNvGrpSpPr/>
                <p:nvPr/>
              </p:nvGrpSpPr>
              <p:grpSpPr>
                <a:xfrm>
                  <a:off x="5802485" y="1713507"/>
                  <a:ext cx="188679" cy="227926"/>
                  <a:chOff x="5802485" y="1713507"/>
                  <a:chExt cx="188679" cy="227926"/>
                </a:xfrm>
              </p:grpSpPr>
              <p:sp>
                <p:nvSpPr>
                  <p:cNvPr id="6612" name="Google Shape;6612;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117"/>
                <p:cNvGrpSpPr/>
                <p:nvPr/>
              </p:nvGrpSpPr>
              <p:grpSpPr>
                <a:xfrm>
                  <a:off x="5936312" y="1713442"/>
                  <a:ext cx="190570" cy="227991"/>
                  <a:chOff x="5936312" y="1713442"/>
                  <a:chExt cx="190570" cy="227991"/>
                </a:xfrm>
              </p:grpSpPr>
              <p:sp>
                <p:nvSpPr>
                  <p:cNvPr id="6615" name="Google Shape;6615;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18" name="Google Shape;6618;p117"/>
                <p:cNvGrpSpPr/>
                <p:nvPr/>
              </p:nvGrpSpPr>
              <p:grpSpPr>
                <a:xfrm>
                  <a:off x="5668659" y="1714000"/>
                  <a:ext cx="193488" cy="227433"/>
                  <a:chOff x="5668659" y="1714000"/>
                  <a:chExt cx="193488" cy="227433"/>
                </a:xfrm>
              </p:grpSpPr>
              <p:sp>
                <p:nvSpPr>
                  <p:cNvPr id="6619" name="Google Shape;6619;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1" name="Google Shape;6621;p117"/>
              <p:cNvGrpSpPr/>
              <p:nvPr/>
            </p:nvGrpSpPr>
            <p:grpSpPr>
              <a:xfrm>
                <a:off x="608609" y="2370079"/>
                <a:ext cx="458224" cy="227991"/>
                <a:chOff x="5668659" y="1713442"/>
                <a:chExt cx="458224" cy="227991"/>
              </a:xfrm>
            </p:grpSpPr>
            <p:grpSp>
              <p:nvGrpSpPr>
                <p:cNvPr id="6622" name="Google Shape;6622;p117"/>
                <p:cNvGrpSpPr/>
                <p:nvPr/>
              </p:nvGrpSpPr>
              <p:grpSpPr>
                <a:xfrm>
                  <a:off x="5802485" y="1713507"/>
                  <a:ext cx="188679" cy="227926"/>
                  <a:chOff x="5802485" y="1713507"/>
                  <a:chExt cx="188679" cy="227926"/>
                </a:xfrm>
              </p:grpSpPr>
              <p:sp>
                <p:nvSpPr>
                  <p:cNvPr id="6623" name="Google Shape;6623;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117"/>
                <p:cNvGrpSpPr/>
                <p:nvPr/>
              </p:nvGrpSpPr>
              <p:grpSpPr>
                <a:xfrm>
                  <a:off x="5936312" y="1713442"/>
                  <a:ext cx="190570" cy="227991"/>
                  <a:chOff x="5936312" y="1713442"/>
                  <a:chExt cx="190570" cy="227991"/>
                </a:xfrm>
              </p:grpSpPr>
              <p:sp>
                <p:nvSpPr>
                  <p:cNvPr id="6626" name="Google Shape;6626;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29" name="Google Shape;6629;p117"/>
                <p:cNvGrpSpPr/>
                <p:nvPr/>
              </p:nvGrpSpPr>
              <p:grpSpPr>
                <a:xfrm>
                  <a:off x="5668659" y="1714000"/>
                  <a:ext cx="193488" cy="227433"/>
                  <a:chOff x="5668659" y="1714000"/>
                  <a:chExt cx="193488" cy="227433"/>
                </a:xfrm>
              </p:grpSpPr>
              <p:sp>
                <p:nvSpPr>
                  <p:cNvPr id="6630" name="Google Shape;6630;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32" name="Google Shape;6632;p117"/>
            <p:cNvGrpSpPr/>
            <p:nvPr/>
          </p:nvGrpSpPr>
          <p:grpSpPr>
            <a:xfrm>
              <a:off x="506259" y="2485404"/>
              <a:ext cx="458224" cy="523616"/>
              <a:chOff x="608609" y="2370079"/>
              <a:chExt cx="458224" cy="523616"/>
            </a:xfrm>
          </p:grpSpPr>
          <p:grpSp>
            <p:nvGrpSpPr>
              <p:cNvPr id="6633" name="Google Shape;6633;p117"/>
              <p:cNvGrpSpPr/>
              <p:nvPr/>
            </p:nvGrpSpPr>
            <p:grpSpPr>
              <a:xfrm>
                <a:off x="608609" y="2665704"/>
                <a:ext cx="458224" cy="227991"/>
                <a:chOff x="5668659" y="1713442"/>
                <a:chExt cx="458224" cy="227991"/>
              </a:xfrm>
            </p:grpSpPr>
            <p:grpSp>
              <p:nvGrpSpPr>
                <p:cNvPr id="6634" name="Google Shape;6634;p117"/>
                <p:cNvGrpSpPr/>
                <p:nvPr/>
              </p:nvGrpSpPr>
              <p:grpSpPr>
                <a:xfrm>
                  <a:off x="5802485" y="1713507"/>
                  <a:ext cx="188679" cy="227926"/>
                  <a:chOff x="5802485" y="1713507"/>
                  <a:chExt cx="188679" cy="227926"/>
                </a:xfrm>
              </p:grpSpPr>
              <p:sp>
                <p:nvSpPr>
                  <p:cNvPr id="6635" name="Google Shape;6635;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117"/>
                <p:cNvGrpSpPr/>
                <p:nvPr/>
              </p:nvGrpSpPr>
              <p:grpSpPr>
                <a:xfrm>
                  <a:off x="5936312" y="1713442"/>
                  <a:ext cx="190570" cy="227991"/>
                  <a:chOff x="5936312" y="1713442"/>
                  <a:chExt cx="190570" cy="227991"/>
                </a:xfrm>
              </p:grpSpPr>
              <p:sp>
                <p:nvSpPr>
                  <p:cNvPr id="6638" name="Google Shape;6638;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41" name="Google Shape;6641;p117"/>
                <p:cNvGrpSpPr/>
                <p:nvPr/>
              </p:nvGrpSpPr>
              <p:grpSpPr>
                <a:xfrm>
                  <a:off x="5668659" y="1714000"/>
                  <a:ext cx="193488" cy="227433"/>
                  <a:chOff x="5668659" y="1714000"/>
                  <a:chExt cx="193488" cy="227433"/>
                </a:xfrm>
              </p:grpSpPr>
              <p:sp>
                <p:nvSpPr>
                  <p:cNvPr id="6642" name="Google Shape;6642;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4" name="Google Shape;6644;p117"/>
              <p:cNvGrpSpPr/>
              <p:nvPr/>
            </p:nvGrpSpPr>
            <p:grpSpPr>
              <a:xfrm>
                <a:off x="608609" y="2511879"/>
                <a:ext cx="458224" cy="227991"/>
                <a:chOff x="5668659" y="1713442"/>
                <a:chExt cx="458224" cy="227991"/>
              </a:xfrm>
            </p:grpSpPr>
            <p:grpSp>
              <p:nvGrpSpPr>
                <p:cNvPr id="6645" name="Google Shape;6645;p117"/>
                <p:cNvGrpSpPr/>
                <p:nvPr/>
              </p:nvGrpSpPr>
              <p:grpSpPr>
                <a:xfrm>
                  <a:off x="5802485" y="1713507"/>
                  <a:ext cx="188679" cy="227926"/>
                  <a:chOff x="5802485" y="1713507"/>
                  <a:chExt cx="188679" cy="227926"/>
                </a:xfrm>
              </p:grpSpPr>
              <p:sp>
                <p:nvSpPr>
                  <p:cNvPr id="6646" name="Google Shape;6646;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117"/>
                <p:cNvGrpSpPr/>
                <p:nvPr/>
              </p:nvGrpSpPr>
              <p:grpSpPr>
                <a:xfrm>
                  <a:off x="5936312" y="1713442"/>
                  <a:ext cx="190570" cy="227991"/>
                  <a:chOff x="5936312" y="1713442"/>
                  <a:chExt cx="190570" cy="227991"/>
                </a:xfrm>
              </p:grpSpPr>
              <p:sp>
                <p:nvSpPr>
                  <p:cNvPr id="6649" name="Google Shape;6649;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52" name="Google Shape;6652;p117"/>
                <p:cNvGrpSpPr/>
                <p:nvPr/>
              </p:nvGrpSpPr>
              <p:grpSpPr>
                <a:xfrm>
                  <a:off x="5668659" y="1714000"/>
                  <a:ext cx="193488" cy="227433"/>
                  <a:chOff x="5668659" y="1714000"/>
                  <a:chExt cx="193488" cy="227433"/>
                </a:xfrm>
              </p:grpSpPr>
              <p:sp>
                <p:nvSpPr>
                  <p:cNvPr id="6653" name="Google Shape;6653;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5" name="Google Shape;6655;p117"/>
              <p:cNvGrpSpPr/>
              <p:nvPr/>
            </p:nvGrpSpPr>
            <p:grpSpPr>
              <a:xfrm>
                <a:off x="608609" y="2370079"/>
                <a:ext cx="458224" cy="227991"/>
                <a:chOff x="5668659" y="1713442"/>
                <a:chExt cx="458224" cy="227991"/>
              </a:xfrm>
            </p:grpSpPr>
            <p:grpSp>
              <p:nvGrpSpPr>
                <p:cNvPr id="6656" name="Google Shape;6656;p117"/>
                <p:cNvGrpSpPr/>
                <p:nvPr/>
              </p:nvGrpSpPr>
              <p:grpSpPr>
                <a:xfrm>
                  <a:off x="5802485" y="1713507"/>
                  <a:ext cx="188679" cy="227926"/>
                  <a:chOff x="5802485" y="1713507"/>
                  <a:chExt cx="188679" cy="227926"/>
                </a:xfrm>
              </p:grpSpPr>
              <p:sp>
                <p:nvSpPr>
                  <p:cNvPr id="6657" name="Google Shape;6657;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117"/>
                <p:cNvGrpSpPr/>
                <p:nvPr/>
              </p:nvGrpSpPr>
              <p:grpSpPr>
                <a:xfrm>
                  <a:off x="5936312" y="1713442"/>
                  <a:ext cx="190570" cy="227991"/>
                  <a:chOff x="5936312" y="1713442"/>
                  <a:chExt cx="190570" cy="227991"/>
                </a:xfrm>
              </p:grpSpPr>
              <p:sp>
                <p:nvSpPr>
                  <p:cNvPr id="6660" name="Google Shape;6660;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63" name="Google Shape;6663;p117"/>
                <p:cNvGrpSpPr/>
                <p:nvPr/>
              </p:nvGrpSpPr>
              <p:grpSpPr>
                <a:xfrm>
                  <a:off x="5668659" y="1714000"/>
                  <a:ext cx="193488" cy="227433"/>
                  <a:chOff x="5668659" y="1714000"/>
                  <a:chExt cx="193488" cy="227433"/>
                </a:xfrm>
              </p:grpSpPr>
              <p:sp>
                <p:nvSpPr>
                  <p:cNvPr id="6664" name="Google Shape;6664;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6666" name="Google Shape;6666;p117"/>
          <p:cNvCxnSpPr>
            <a:endCxn id="6545" idx="2"/>
          </p:cNvCxnSpPr>
          <p:nvPr/>
        </p:nvCxnSpPr>
        <p:spPr>
          <a:xfrm flipH="1" rot="10800000">
            <a:off x="2393814" y="1823353"/>
            <a:ext cx="608400" cy="747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6667" name="Google Shape;6667;p117"/>
          <p:cNvGrpSpPr/>
          <p:nvPr/>
        </p:nvGrpSpPr>
        <p:grpSpPr>
          <a:xfrm>
            <a:off x="4414892" y="1600871"/>
            <a:ext cx="570552" cy="583354"/>
            <a:chOff x="506259" y="2370079"/>
            <a:chExt cx="560574" cy="638941"/>
          </a:xfrm>
        </p:grpSpPr>
        <p:grpSp>
          <p:nvGrpSpPr>
            <p:cNvPr id="6668" name="Google Shape;6668;p117"/>
            <p:cNvGrpSpPr/>
            <p:nvPr/>
          </p:nvGrpSpPr>
          <p:grpSpPr>
            <a:xfrm>
              <a:off x="608609" y="2370079"/>
              <a:ext cx="458224" cy="523616"/>
              <a:chOff x="608609" y="2370079"/>
              <a:chExt cx="458224" cy="523616"/>
            </a:xfrm>
          </p:grpSpPr>
          <p:grpSp>
            <p:nvGrpSpPr>
              <p:cNvPr id="6669" name="Google Shape;6669;p117"/>
              <p:cNvGrpSpPr/>
              <p:nvPr/>
            </p:nvGrpSpPr>
            <p:grpSpPr>
              <a:xfrm>
                <a:off x="608609" y="2665704"/>
                <a:ext cx="458224" cy="227991"/>
                <a:chOff x="5668659" y="1713442"/>
                <a:chExt cx="458224" cy="227991"/>
              </a:xfrm>
            </p:grpSpPr>
            <p:grpSp>
              <p:nvGrpSpPr>
                <p:cNvPr id="6670" name="Google Shape;6670;p117"/>
                <p:cNvGrpSpPr/>
                <p:nvPr/>
              </p:nvGrpSpPr>
              <p:grpSpPr>
                <a:xfrm>
                  <a:off x="5802485" y="1713507"/>
                  <a:ext cx="188679" cy="227926"/>
                  <a:chOff x="5802485" y="1713507"/>
                  <a:chExt cx="188679" cy="227926"/>
                </a:xfrm>
              </p:grpSpPr>
              <p:sp>
                <p:nvSpPr>
                  <p:cNvPr id="6671" name="Google Shape;6671;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117"/>
                <p:cNvGrpSpPr/>
                <p:nvPr/>
              </p:nvGrpSpPr>
              <p:grpSpPr>
                <a:xfrm>
                  <a:off x="5936312" y="1713442"/>
                  <a:ext cx="190570" cy="227991"/>
                  <a:chOff x="5936312" y="1713442"/>
                  <a:chExt cx="190570" cy="227991"/>
                </a:xfrm>
              </p:grpSpPr>
              <p:sp>
                <p:nvSpPr>
                  <p:cNvPr id="6674" name="Google Shape;6674;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77" name="Google Shape;6677;p117"/>
                <p:cNvGrpSpPr/>
                <p:nvPr/>
              </p:nvGrpSpPr>
              <p:grpSpPr>
                <a:xfrm>
                  <a:off x="5668659" y="1714000"/>
                  <a:ext cx="193488" cy="227433"/>
                  <a:chOff x="5668659" y="1714000"/>
                  <a:chExt cx="193488" cy="227433"/>
                </a:xfrm>
              </p:grpSpPr>
              <p:sp>
                <p:nvSpPr>
                  <p:cNvPr id="6678" name="Google Shape;6678;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0" name="Google Shape;6680;p117"/>
              <p:cNvGrpSpPr/>
              <p:nvPr/>
            </p:nvGrpSpPr>
            <p:grpSpPr>
              <a:xfrm>
                <a:off x="608609" y="2511879"/>
                <a:ext cx="458224" cy="227991"/>
                <a:chOff x="5668659" y="1713442"/>
                <a:chExt cx="458224" cy="227991"/>
              </a:xfrm>
            </p:grpSpPr>
            <p:grpSp>
              <p:nvGrpSpPr>
                <p:cNvPr id="6681" name="Google Shape;6681;p117"/>
                <p:cNvGrpSpPr/>
                <p:nvPr/>
              </p:nvGrpSpPr>
              <p:grpSpPr>
                <a:xfrm>
                  <a:off x="5802485" y="1713507"/>
                  <a:ext cx="188679" cy="227926"/>
                  <a:chOff x="5802485" y="1713507"/>
                  <a:chExt cx="188679" cy="227926"/>
                </a:xfrm>
              </p:grpSpPr>
              <p:sp>
                <p:nvSpPr>
                  <p:cNvPr id="6682" name="Google Shape;6682;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117"/>
                <p:cNvGrpSpPr/>
                <p:nvPr/>
              </p:nvGrpSpPr>
              <p:grpSpPr>
                <a:xfrm>
                  <a:off x="5936312" y="1713442"/>
                  <a:ext cx="190570" cy="227991"/>
                  <a:chOff x="5936312" y="1713442"/>
                  <a:chExt cx="190570" cy="227991"/>
                </a:xfrm>
              </p:grpSpPr>
              <p:sp>
                <p:nvSpPr>
                  <p:cNvPr id="6685" name="Google Shape;6685;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88" name="Google Shape;6688;p117"/>
                <p:cNvGrpSpPr/>
                <p:nvPr/>
              </p:nvGrpSpPr>
              <p:grpSpPr>
                <a:xfrm>
                  <a:off x="5668659" y="1714000"/>
                  <a:ext cx="193488" cy="227433"/>
                  <a:chOff x="5668659" y="1714000"/>
                  <a:chExt cx="193488" cy="227433"/>
                </a:xfrm>
              </p:grpSpPr>
              <p:sp>
                <p:nvSpPr>
                  <p:cNvPr id="6689" name="Google Shape;6689;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1" name="Google Shape;6691;p117"/>
              <p:cNvGrpSpPr/>
              <p:nvPr/>
            </p:nvGrpSpPr>
            <p:grpSpPr>
              <a:xfrm>
                <a:off x="608609" y="2370079"/>
                <a:ext cx="458224" cy="227991"/>
                <a:chOff x="5668659" y="1713442"/>
                <a:chExt cx="458224" cy="227991"/>
              </a:xfrm>
            </p:grpSpPr>
            <p:grpSp>
              <p:nvGrpSpPr>
                <p:cNvPr id="6692" name="Google Shape;6692;p117"/>
                <p:cNvGrpSpPr/>
                <p:nvPr/>
              </p:nvGrpSpPr>
              <p:grpSpPr>
                <a:xfrm>
                  <a:off x="5802485" y="1713507"/>
                  <a:ext cx="188679" cy="227926"/>
                  <a:chOff x="5802485" y="1713507"/>
                  <a:chExt cx="188679" cy="227926"/>
                </a:xfrm>
              </p:grpSpPr>
              <p:sp>
                <p:nvSpPr>
                  <p:cNvPr id="6693" name="Google Shape;6693;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117"/>
                <p:cNvGrpSpPr/>
                <p:nvPr/>
              </p:nvGrpSpPr>
              <p:grpSpPr>
                <a:xfrm>
                  <a:off x="5936312" y="1713442"/>
                  <a:ext cx="190570" cy="227991"/>
                  <a:chOff x="5936312" y="1713442"/>
                  <a:chExt cx="190570" cy="227991"/>
                </a:xfrm>
              </p:grpSpPr>
              <p:sp>
                <p:nvSpPr>
                  <p:cNvPr id="6696" name="Google Shape;6696;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699" name="Google Shape;6699;p117"/>
                <p:cNvGrpSpPr/>
                <p:nvPr/>
              </p:nvGrpSpPr>
              <p:grpSpPr>
                <a:xfrm>
                  <a:off x="5668659" y="1714000"/>
                  <a:ext cx="193488" cy="227433"/>
                  <a:chOff x="5668659" y="1714000"/>
                  <a:chExt cx="193488" cy="227433"/>
                </a:xfrm>
              </p:grpSpPr>
              <p:sp>
                <p:nvSpPr>
                  <p:cNvPr id="6700" name="Google Shape;6700;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02" name="Google Shape;6702;p117"/>
            <p:cNvGrpSpPr/>
            <p:nvPr/>
          </p:nvGrpSpPr>
          <p:grpSpPr>
            <a:xfrm>
              <a:off x="558859" y="2427004"/>
              <a:ext cx="458224" cy="523616"/>
              <a:chOff x="608609" y="2370079"/>
              <a:chExt cx="458224" cy="523616"/>
            </a:xfrm>
          </p:grpSpPr>
          <p:grpSp>
            <p:nvGrpSpPr>
              <p:cNvPr id="6703" name="Google Shape;6703;p117"/>
              <p:cNvGrpSpPr/>
              <p:nvPr/>
            </p:nvGrpSpPr>
            <p:grpSpPr>
              <a:xfrm>
                <a:off x="608609" y="2665704"/>
                <a:ext cx="458224" cy="227991"/>
                <a:chOff x="5668659" y="1713442"/>
                <a:chExt cx="458224" cy="227991"/>
              </a:xfrm>
            </p:grpSpPr>
            <p:grpSp>
              <p:nvGrpSpPr>
                <p:cNvPr id="6704" name="Google Shape;6704;p117"/>
                <p:cNvGrpSpPr/>
                <p:nvPr/>
              </p:nvGrpSpPr>
              <p:grpSpPr>
                <a:xfrm>
                  <a:off x="5802485" y="1713507"/>
                  <a:ext cx="188679" cy="227926"/>
                  <a:chOff x="5802485" y="1713507"/>
                  <a:chExt cx="188679" cy="227926"/>
                </a:xfrm>
              </p:grpSpPr>
              <p:sp>
                <p:nvSpPr>
                  <p:cNvPr id="6705" name="Google Shape;6705;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117"/>
                <p:cNvGrpSpPr/>
                <p:nvPr/>
              </p:nvGrpSpPr>
              <p:grpSpPr>
                <a:xfrm>
                  <a:off x="5936312" y="1713442"/>
                  <a:ext cx="190570" cy="227991"/>
                  <a:chOff x="5936312" y="1713442"/>
                  <a:chExt cx="190570" cy="227991"/>
                </a:xfrm>
              </p:grpSpPr>
              <p:sp>
                <p:nvSpPr>
                  <p:cNvPr id="6708" name="Google Shape;6708;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11" name="Google Shape;6711;p117"/>
                <p:cNvGrpSpPr/>
                <p:nvPr/>
              </p:nvGrpSpPr>
              <p:grpSpPr>
                <a:xfrm>
                  <a:off x="5668659" y="1714000"/>
                  <a:ext cx="193488" cy="227433"/>
                  <a:chOff x="5668659" y="1714000"/>
                  <a:chExt cx="193488" cy="227433"/>
                </a:xfrm>
              </p:grpSpPr>
              <p:sp>
                <p:nvSpPr>
                  <p:cNvPr id="6712" name="Google Shape;6712;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4" name="Google Shape;6714;p117"/>
              <p:cNvGrpSpPr/>
              <p:nvPr/>
            </p:nvGrpSpPr>
            <p:grpSpPr>
              <a:xfrm>
                <a:off x="608609" y="2511879"/>
                <a:ext cx="458224" cy="227991"/>
                <a:chOff x="5668659" y="1713442"/>
                <a:chExt cx="458224" cy="227991"/>
              </a:xfrm>
            </p:grpSpPr>
            <p:grpSp>
              <p:nvGrpSpPr>
                <p:cNvPr id="6715" name="Google Shape;6715;p117"/>
                <p:cNvGrpSpPr/>
                <p:nvPr/>
              </p:nvGrpSpPr>
              <p:grpSpPr>
                <a:xfrm>
                  <a:off x="5802485" y="1713507"/>
                  <a:ext cx="188679" cy="227926"/>
                  <a:chOff x="5802485" y="1713507"/>
                  <a:chExt cx="188679" cy="227926"/>
                </a:xfrm>
              </p:grpSpPr>
              <p:sp>
                <p:nvSpPr>
                  <p:cNvPr id="6716" name="Google Shape;6716;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117"/>
                <p:cNvGrpSpPr/>
                <p:nvPr/>
              </p:nvGrpSpPr>
              <p:grpSpPr>
                <a:xfrm>
                  <a:off x="5936312" y="1713442"/>
                  <a:ext cx="190570" cy="227991"/>
                  <a:chOff x="5936312" y="1713442"/>
                  <a:chExt cx="190570" cy="227991"/>
                </a:xfrm>
              </p:grpSpPr>
              <p:sp>
                <p:nvSpPr>
                  <p:cNvPr id="6719" name="Google Shape;6719;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22" name="Google Shape;6722;p117"/>
                <p:cNvGrpSpPr/>
                <p:nvPr/>
              </p:nvGrpSpPr>
              <p:grpSpPr>
                <a:xfrm>
                  <a:off x="5668659" y="1714000"/>
                  <a:ext cx="193488" cy="227433"/>
                  <a:chOff x="5668659" y="1714000"/>
                  <a:chExt cx="193488" cy="227433"/>
                </a:xfrm>
              </p:grpSpPr>
              <p:sp>
                <p:nvSpPr>
                  <p:cNvPr id="6723" name="Google Shape;6723;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25" name="Google Shape;6725;p117"/>
              <p:cNvGrpSpPr/>
              <p:nvPr/>
            </p:nvGrpSpPr>
            <p:grpSpPr>
              <a:xfrm>
                <a:off x="608609" y="2370079"/>
                <a:ext cx="458224" cy="227991"/>
                <a:chOff x="5668659" y="1713442"/>
                <a:chExt cx="458224" cy="227991"/>
              </a:xfrm>
            </p:grpSpPr>
            <p:grpSp>
              <p:nvGrpSpPr>
                <p:cNvPr id="6726" name="Google Shape;6726;p117"/>
                <p:cNvGrpSpPr/>
                <p:nvPr/>
              </p:nvGrpSpPr>
              <p:grpSpPr>
                <a:xfrm>
                  <a:off x="5802485" y="1713507"/>
                  <a:ext cx="188679" cy="227926"/>
                  <a:chOff x="5802485" y="1713507"/>
                  <a:chExt cx="188679" cy="227926"/>
                </a:xfrm>
              </p:grpSpPr>
              <p:sp>
                <p:nvSpPr>
                  <p:cNvPr id="6727" name="Google Shape;6727;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117"/>
                <p:cNvGrpSpPr/>
                <p:nvPr/>
              </p:nvGrpSpPr>
              <p:grpSpPr>
                <a:xfrm>
                  <a:off x="5936312" y="1713442"/>
                  <a:ext cx="190570" cy="227991"/>
                  <a:chOff x="5936312" y="1713442"/>
                  <a:chExt cx="190570" cy="227991"/>
                </a:xfrm>
              </p:grpSpPr>
              <p:sp>
                <p:nvSpPr>
                  <p:cNvPr id="6730" name="Google Shape;6730;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33" name="Google Shape;6733;p117"/>
                <p:cNvGrpSpPr/>
                <p:nvPr/>
              </p:nvGrpSpPr>
              <p:grpSpPr>
                <a:xfrm>
                  <a:off x="5668659" y="1714000"/>
                  <a:ext cx="193488" cy="227433"/>
                  <a:chOff x="5668659" y="1714000"/>
                  <a:chExt cx="193488" cy="227433"/>
                </a:xfrm>
              </p:grpSpPr>
              <p:sp>
                <p:nvSpPr>
                  <p:cNvPr id="6734" name="Google Shape;6734;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36" name="Google Shape;6736;p117"/>
            <p:cNvGrpSpPr/>
            <p:nvPr/>
          </p:nvGrpSpPr>
          <p:grpSpPr>
            <a:xfrm>
              <a:off x="506259" y="2485404"/>
              <a:ext cx="458224" cy="523616"/>
              <a:chOff x="608609" y="2370079"/>
              <a:chExt cx="458224" cy="523616"/>
            </a:xfrm>
          </p:grpSpPr>
          <p:grpSp>
            <p:nvGrpSpPr>
              <p:cNvPr id="6737" name="Google Shape;6737;p117"/>
              <p:cNvGrpSpPr/>
              <p:nvPr/>
            </p:nvGrpSpPr>
            <p:grpSpPr>
              <a:xfrm>
                <a:off x="608609" y="2665704"/>
                <a:ext cx="458224" cy="227991"/>
                <a:chOff x="5668659" y="1713442"/>
                <a:chExt cx="458224" cy="227991"/>
              </a:xfrm>
            </p:grpSpPr>
            <p:grpSp>
              <p:nvGrpSpPr>
                <p:cNvPr id="6738" name="Google Shape;6738;p117"/>
                <p:cNvGrpSpPr/>
                <p:nvPr/>
              </p:nvGrpSpPr>
              <p:grpSpPr>
                <a:xfrm>
                  <a:off x="5802485" y="1713507"/>
                  <a:ext cx="188679" cy="227926"/>
                  <a:chOff x="5802485" y="1713507"/>
                  <a:chExt cx="188679" cy="227926"/>
                </a:xfrm>
              </p:grpSpPr>
              <p:sp>
                <p:nvSpPr>
                  <p:cNvPr id="6739" name="Google Shape;6739;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117"/>
                <p:cNvGrpSpPr/>
                <p:nvPr/>
              </p:nvGrpSpPr>
              <p:grpSpPr>
                <a:xfrm>
                  <a:off x="5936312" y="1713442"/>
                  <a:ext cx="190570" cy="227991"/>
                  <a:chOff x="5936312" y="1713442"/>
                  <a:chExt cx="190570" cy="227991"/>
                </a:xfrm>
              </p:grpSpPr>
              <p:sp>
                <p:nvSpPr>
                  <p:cNvPr id="6742" name="Google Shape;6742;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45" name="Google Shape;6745;p117"/>
                <p:cNvGrpSpPr/>
                <p:nvPr/>
              </p:nvGrpSpPr>
              <p:grpSpPr>
                <a:xfrm>
                  <a:off x="5668659" y="1714000"/>
                  <a:ext cx="193488" cy="227433"/>
                  <a:chOff x="5668659" y="1714000"/>
                  <a:chExt cx="193488" cy="227433"/>
                </a:xfrm>
              </p:grpSpPr>
              <p:sp>
                <p:nvSpPr>
                  <p:cNvPr id="6746" name="Google Shape;6746;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8" name="Google Shape;6748;p117"/>
              <p:cNvGrpSpPr/>
              <p:nvPr/>
            </p:nvGrpSpPr>
            <p:grpSpPr>
              <a:xfrm>
                <a:off x="608609" y="2511879"/>
                <a:ext cx="458224" cy="227991"/>
                <a:chOff x="5668659" y="1713442"/>
                <a:chExt cx="458224" cy="227991"/>
              </a:xfrm>
            </p:grpSpPr>
            <p:grpSp>
              <p:nvGrpSpPr>
                <p:cNvPr id="6749" name="Google Shape;6749;p117"/>
                <p:cNvGrpSpPr/>
                <p:nvPr/>
              </p:nvGrpSpPr>
              <p:grpSpPr>
                <a:xfrm>
                  <a:off x="5802485" y="1713507"/>
                  <a:ext cx="188679" cy="227926"/>
                  <a:chOff x="5802485" y="1713507"/>
                  <a:chExt cx="188679" cy="227926"/>
                </a:xfrm>
              </p:grpSpPr>
              <p:sp>
                <p:nvSpPr>
                  <p:cNvPr id="6750" name="Google Shape;6750;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117"/>
                <p:cNvGrpSpPr/>
                <p:nvPr/>
              </p:nvGrpSpPr>
              <p:grpSpPr>
                <a:xfrm>
                  <a:off x="5936312" y="1713442"/>
                  <a:ext cx="190570" cy="227991"/>
                  <a:chOff x="5936312" y="1713442"/>
                  <a:chExt cx="190570" cy="227991"/>
                </a:xfrm>
              </p:grpSpPr>
              <p:sp>
                <p:nvSpPr>
                  <p:cNvPr id="6753" name="Google Shape;6753;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56" name="Google Shape;6756;p117"/>
                <p:cNvGrpSpPr/>
                <p:nvPr/>
              </p:nvGrpSpPr>
              <p:grpSpPr>
                <a:xfrm>
                  <a:off x="5668659" y="1714000"/>
                  <a:ext cx="193488" cy="227433"/>
                  <a:chOff x="5668659" y="1714000"/>
                  <a:chExt cx="193488" cy="227433"/>
                </a:xfrm>
              </p:grpSpPr>
              <p:sp>
                <p:nvSpPr>
                  <p:cNvPr id="6757" name="Google Shape;6757;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9" name="Google Shape;6759;p117"/>
              <p:cNvGrpSpPr/>
              <p:nvPr/>
            </p:nvGrpSpPr>
            <p:grpSpPr>
              <a:xfrm>
                <a:off x="608609" y="2370079"/>
                <a:ext cx="458224" cy="227991"/>
                <a:chOff x="5668659" y="1713442"/>
                <a:chExt cx="458224" cy="227991"/>
              </a:xfrm>
            </p:grpSpPr>
            <p:grpSp>
              <p:nvGrpSpPr>
                <p:cNvPr id="6760" name="Google Shape;6760;p117"/>
                <p:cNvGrpSpPr/>
                <p:nvPr/>
              </p:nvGrpSpPr>
              <p:grpSpPr>
                <a:xfrm>
                  <a:off x="5802485" y="1713507"/>
                  <a:ext cx="188679" cy="227926"/>
                  <a:chOff x="5802485" y="1713507"/>
                  <a:chExt cx="188679" cy="227926"/>
                </a:xfrm>
              </p:grpSpPr>
              <p:sp>
                <p:nvSpPr>
                  <p:cNvPr id="6761" name="Google Shape;6761;p117"/>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17"/>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117"/>
                <p:cNvGrpSpPr/>
                <p:nvPr/>
              </p:nvGrpSpPr>
              <p:grpSpPr>
                <a:xfrm>
                  <a:off x="5936312" y="1713442"/>
                  <a:ext cx="190570" cy="227991"/>
                  <a:chOff x="5936312" y="1713442"/>
                  <a:chExt cx="190570" cy="227991"/>
                </a:xfrm>
              </p:grpSpPr>
              <p:sp>
                <p:nvSpPr>
                  <p:cNvPr id="6764" name="Google Shape;6764;p117"/>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17"/>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17"/>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767" name="Google Shape;6767;p117"/>
                <p:cNvGrpSpPr/>
                <p:nvPr/>
              </p:nvGrpSpPr>
              <p:grpSpPr>
                <a:xfrm>
                  <a:off x="5668659" y="1714000"/>
                  <a:ext cx="193488" cy="227433"/>
                  <a:chOff x="5668659" y="1714000"/>
                  <a:chExt cx="193488" cy="227433"/>
                </a:xfrm>
              </p:grpSpPr>
              <p:sp>
                <p:nvSpPr>
                  <p:cNvPr id="6768" name="Google Shape;6768;p117"/>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17"/>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6770" name="Google Shape;6770;p117"/>
          <p:cNvCxnSpPr>
            <a:endCxn id="6559" idx="1"/>
          </p:cNvCxnSpPr>
          <p:nvPr/>
        </p:nvCxnSpPr>
        <p:spPr>
          <a:xfrm flipH="1" rot="10800000">
            <a:off x="4926084" y="1849746"/>
            <a:ext cx="512400" cy="39900"/>
          </a:xfrm>
          <a:prstGeom prst="curvedConnector3">
            <a:avLst>
              <a:gd fmla="val 50000" name="adj1"/>
            </a:avLst>
          </a:prstGeom>
          <a:noFill/>
          <a:ln cap="flat" cmpd="sng" w="19050">
            <a:solidFill>
              <a:srgbClr val="F4CCCC"/>
            </a:solidFill>
            <a:prstDash val="solid"/>
            <a:round/>
            <a:headEnd len="med" w="med" type="none"/>
            <a:tailEnd len="med" w="med" type="triangle"/>
          </a:ln>
        </p:spPr>
      </p:cxn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4" name="Shape 6774"/>
        <p:cNvGrpSpPr/>
        <p:nvPr/>
      </p:nvGrpSpPr>
      <p:grpSpPr>
        <a:xfrm>
          <a:off x="0" y="0"/>
          <a:ext cx="0" cy="0"/>
          <a:chOff x="0" y="0"/>
          <a:chExt cx="0" cy="0"/>
        </a:xfrm>
      </p:grpSpPr>
      <p:sp>
        <p:nvSpPr>
          <p:cNvPr id="6775" name="Google Shape;6775;p118"/>
          <p:cNvSpPr/>
          <p:nvPr/>
        </p:nvSpPr>
        <p:spPr>
          <a:xfrm>
            <a:off x="1201250"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6776" name="Google Shape;6776;p118"/>
          <p:cNvSpPr/>
          <p:nvPr/>
        </p:nvSpPr>
        <p:spPr>
          <a:xfrm>
            <a:off x="1648094"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6777" name="Google Shape;6777;p118"/>
          <p:cNvSpPr/>
          <p:nvPr/>
        </p:nvSpPr>
        <p:spPr>
          <a:xfrm>
            <a:off x="2093300"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6778" name="Google Shape;6778;p118"/>
          <p:cNvSpPr/>
          <p:nvPr/>
        </p:nvSpPr>
        <p:spPr>
          <a:xfrm>
            <a:off x="2540144"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6779" name="Google Shape;6779;p118"/>
          <p:cNvSpPr/>
          <p:nvPr/>
        </p:nvSpPr>
        <p:spPr>
          <a:xfrm>
            <a:off x="1201250"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6780" name="Google Shape;6780;p118"/>
          <p:cNvSpPr/>
          <p:nvPr/>
        </p:nvSpPr>
        <p:spPr>
          <a:xfrm>
            <a:off x="1648094"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6781" name="Google Shape;6781;p118"/>
          <p:cNvSpPr/>
          <p:nvPr/>
        </p:nvSpPr>
        <p:spPr>
          <a:xfrm>
            <a:off x="2093300"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6782" name="Google Shape;6782;p118"/>
          <p:cNvSpPr/>
          <p:nvPr/>
        </p:nvSpPr>
        <p:spPr>
          <a:xfrm>
            <a:off x="2540144"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6783" name="Google Shape;6783;p118"/>
          <p:cNvSpPr/>
          <p:nvPr/>
        </p:nvSpPr>
        <p:spPr>
          <a:xfrm>
            <a:off x="1201250"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6784" name="Google Shape;6784;p118"/>
          <p:cNvSpPr/>
          <p:nvPr/>
        </p:nvSpPr>
        <p:spPr>
          <a:xfrm>
            <a:off x="1648094"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6785" name="Google Shape;6785;p118"/>
          <p:cNvSpPr/>
          <p:nvPr/>
        </p:nvSpPr>
        <p:spPr>
          <a:xfrm>
            <a:off x="2093300"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6786" name="Google Shape;6786;p118"/>
          <p:cNvSpPr/>
          <p:nvPr/>
        </p:nvSpPr>
        <p:spPr>
          <a:xfrm>
            <a:off x="2540144"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6787" name="Google Shape;6787;p118"/>
          <p:cNvSpPr/>
          <p:nvPr/>
        </p:nvSpPr>
        <p:spPr>
          <a:xfrm>
            <a:off x="1201250"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6788" name="Google Shape;6788;p118"/>
          <p:cNvSpPr/>
          <p:nvPr/>
        </p:nvSpPr>
        <p:spPr>
          <a:xfrm>
            <a:off x="1648094"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6789" name="Google Shape;6789;p118"/>
          <p:cNvSpPr/>
          <p:nvPr/>
        </p:nvSpPr>
        <p:spPr>
          <a:xfrm>
            <a:off x="2093300"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6790" name="Google Shape;6790;p118"/>
          <p:cNvSpPr/>
          <p:nvPr/>
        </p:nvSpPr>
        <p:spPr>
          <a:xfrm>
            <a:off x="2540144"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6791" name="Google Shape;6791;p118"/>
          <p:cNvSpPr/>
          <p:nvPr/>
        </p:nvSpPr>
        <p:spPr>
          <a:xfrm>
            <a:off x="4800600" y="15221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6792" name="Google Shape;6792;p118"/>
          <p:cNvSpPr/>
          <p:nvPr/>
        </p:nvSpPr>
        <p:spPr>
          <a:xfrm>
            <a:off x="5247444" y="15221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6793" name="Google Shape;6793;p118"/>
          <p:cNvSpPr/>
          <p:nvPr/>
        </p:nvSpPr>
        <p:spPr>
          <a:xfrm>
            <a:off x="4800600" y="1969019"/>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6794" name="Google Shape;6794;p118"/>
          <p:cNvSpPr/>
          <p:nvPr/>
        </p:nvSpPr>
        <p:spPr>
          <a:xfrm>
            <a:off x="5247444" y="1969019"/>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cxnSp>
        <p:nvCxnSpPr>
          <p:cNvPr id="6795" name="Google Shape;6795;p118"/>
          <p:cNvCxnSpPr/>
          <p:nvPr/>
        </p:nvCxnSpPr>
        <p:spPr>
          <a:xfrm>
            <a:off x="1221950" y="3003125"/>
            <a:ext cx="1781100" cy="0"/>
          </a:xfrm>
          <a:prstGeom prst="straightConnector1">
            <a:avLst/>
          </a:prstGeom>
          <a:noFill/>
          <a:ln cap="flat" cmpd="sng" w="19050">
            <a:solidFill>
              <a:schemeClr val="dk2"/>
            </a:solidFill>
            <a:prstDash val="solid"/>
            <a:round/>
            <a:headEnd len="med" w="med" type="none"/>
            <a:tailEnd len="med" w="med" type="triangle"/>
          </a:ln>
        </p:spPr>
      </p:cxnSp>
      <p:cxnSp>
        <p:nvCxnSpPr>
          <p:cNvPr id="6796" name="Google Shape;6796;p118"/>
          <p:cNvCxnSpPr/>
          <p:nvPr/>
        </p:nvCxnSpPr>
        <p:spPr>
          <a:xfrm rot="10800000">
            <a:off x="1055484" y="1110119"/>
            <a:ext cx="0" cy="1664400"/>
          </a:xfrm>
          <a:prstGeom prst="straightConnector1">
            <a:avLst/>
          </a:prstGeom>
          <a:noFill/>
          <a:ln cap="flat" cmpd="sng" w="19050">
            <a:solidFill>
              <a:schemeClr val="dk2"/>
            </a:solidFill>
            <a:prstDash val="solid"/>
            <a:round/>
            <a:headEnd len="med" w="med" type="none"/>
            <a:tailEnd len="med" w="med" type="triangle"/>
          </a:ln>
        </p:spPr>
      </p:cxnSp>
      <p:sp>
        <p:nvSpPr>
          <p:cNvPr id="6797" name="Google Shape;6797;p118"/>
          <p:cNvSpPr/>
          <p:nvPr/>
        </p:nvSpPr>
        <p:spPr>
          <a:xfrm>
            <a:off x="1125062" y="1000768"/>
            <a:ext cx="1045800" cy="1045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8" name="Google Shape;6798;p118"/>
          <p:cNvCxnSpPr>
            <a:stCxn id="6797" idx="0"/>
            <a:endCxn id="6791" idx="0"/>
          </p:cNvCxnSpPr>
          <p:nvPr/>
        </p:nvCxnSpPr>
        <p:spPr>
          <a:xfrm flipH="1" rot="-5400000">
            <a:off x="3074912" y="-426182"/>
            <a:ext cx="521400" cy="3375300"/>
          </a:xfrm>
          <a:prstGeom prst="curvedConnector3">
            <a:avLst>
              <a:gd fmla="val -45670" name="adj1"/>
            </a:avLst>
          </a:prstGeom>
          <a:noFill/>
          <a:ln cap="flat" cmpd="sng" w="19050">
            <a:solidFill>
              <a:schemeClr val="dk2"/>
            </a:solidFill>
            <a:prstDash val="solid"/>
            <a:round/>
            <a:headEnd len="med" w="med" type="none"/>
            <a:tailEnd len="med" w="med" type="triangle"/>
          </a:ln>
        </p:spPr>
      </p:cxnSp>
      <p:sp>
        <p:nvSpPr>
          <p:cNvPr id="6799" name="Google Shape;6799;p118"/>
          <p:cNvSpPr txBox="1"/>
          <p:nvPr/>
        </p:nvSpPr>
        <p:spPr>
          <a:xfrm>
            <a:off x="2157656" y="396475"/>
            <a:ext cx="1719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Max(1,1,5,6) = 6</a:t>
            </a:r>
            <a:endParaRPr/>
          </a:p>
        </p:txBody>
      </p:sp>
      <p:sp>
        <p:nvSpPr>
          <p:cNvPr id="6800" name="Google Shape;6800;p118"/>
          <p:cNvSpPr txBox="1"/>
          <p:nvPr/>
        </p:nvSpPr>
        <p:spPr>
          <a:xfrm>
            <a:off x="1201256" y="2920300"/>
            <a:ext cx="1719000" cy="69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Image Representation</a:t>
            </a:r>
            <a:endParaRPr/>
          </a:p>
        </p:txBody>
      </p:sp>
      <p:sp>
        <p:nvSpPr>
          <p:cNvPr id="6801" name="Google Shape;6801;p118"/>
          <p:cNvSpPr txBox="1"/>
          <p:nvPr/>
        </p:nvSpPr>
        <p:spPr>
          <a:xfrm>
            <a:off x="900936" y="770250"/>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a:t>
            </a:r>
            <a:endParaRPr/>
          </a:p>
        </p:txBody>
      </p:sp>
      <p:sp>
        <p:nvSpPr>
          <p:cNvPr id="6802" name="Google Shape;6802;p118"/>
          <p:cNvSpPr txBox="1"/>
          <p:nvPr/>
        </p:nvSpPr>
        <p:spPr>
          <a:xfrm>
            <a:off x="2912156" y="2808836"/>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6803" name="Google Shape;6803;p118"/>
          <p:cNvCxnSpPr/>
          <p:nvPr/>
        </p:nvCxnSpPr>
        <p:spPr>
          <a:xfrm>
            <a:off x="3158450" y="1946850"/>
            <a:ext cx="1491300" cy="0"/>
          </a:xfrm>
          <a:prstGeom prst="straightConnector1">
            <a:avLst/>
          </a:prstGeom>
          <a:noFill/>
          <a:ln cap="flat" cmpd="sng" w="9525">
            <a:solidFill>
              <a:schemeClr val="dk2"/>
            </a:solidFill>
            <a:prstDash val="solid"/>
            <a:round/>
            <a:headEnd len="med" w="med" type="none"/>
            <a:tailEnd len="med" w="med" type="triangle"/>
          </a:ln>
        </p:spPr>
      </p:cxnSp>
      <p:sp>
        <p:nvSpPr>
          <p:cNvPr id="6804" name="Google Shape;6804;p118"/>
          <p:cNvSpPr txBox="1"/>
          <p:nvPr/>
        </p:nvSpPr>
        <p:spPr>
          <a:xfrm>
            <a:off x="2970983" y="1894178"/>
            <a:ext cx="1847700" cy="88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Pooling performed with a 2x2 kernel and a stride of 2</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6808" name="Shape 6808"/>
        <p:cNvGrpSpPr/>
        <p:nvPr/>
      </p:nvGrpSpPr>
      <p:grpSpPr>
        <a:xfrm>
          <a:off x="0" y="0"/>
          <a:ext cx="0" cy="0"/>
          <a:chOff x="0" y="0"/>
          <a:chExt cx="0" cy="0"/>
        </a:xfrm>
      </p:grpSpPr>
      <p:sp>
        <p:nvSpPr>
          <p:cNvPr id="6809" name="Google Shape;6809;p119"/>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ML System Design / Infrastructure</a:t>
            </a:r>
            <a:endParaRPr>
              <a:solidFill>
                <a:srgbClr val="FFFFFF"/>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3" name="Shape 6813"/>
        <p:cNvGrpSpPr/>
        <p:nvPr/>
      </p:nvGrpSpPr>
      <p:grpSpPr>
        <a:xfrm>
          <a:off x="0" y="0"/>
          <a:ext cx="0" cy="0"/>
          <a:chOff x="0" y="0"/>
          <a:chExt cx="0" cy="0"/>
        </a:xfrm>
      </p:grpSpPr>
      <p:sp>
        <p:nvSpPr>
          <p:cNvPr id="6814" name="Google Shape;6814;p120"/>
          <p:cNvSpPr/>
          <p:nvPr/>
        </p:nvSpPr>
        <p:spPr>
          <a:xfrm>
            <a:off x="1409063" y="1123325"/>
            <a:ext cx="1293300" cy="1019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t>脑电波头盔</a:t>
            </a:r>
            <a:endParaRPr b="1" sz="2200"/>
          </a:p>
        </p:txBody>
      </p:sp>
      <p:cxnSp>
        <p:nvCxnSpPr>
          <p:cNvPr id="6815" name="Google Shape;6815;p120"/>
          <p:cNvCxnSpPr/>
          <p:nvPr/>
        </p:nvCxnSpPr>
        <p:spPr>
          <a:xfrm flipH="1" rot="10800000">
            <a:off x="2724488" y="1359675"/>
            <a:ext cx="1197300" cy="7500"/>
          </a:xfrm>
          <a:prstGeom prst="straightConnector1">
            <a:avLst/>
          </a:prstGeom>
          <a:noFill/>
          <a:ln cap="flat" cmpd="sng" w="9525">
            <a:solidFill>
              <a:schemeClr val="dk2"/>
            </a:solidFill>
            <a:prstDash val="solid"/>
            <a:round/>
            <a:headEnd len="med" w="med" type="none"/>
            <a:tailEnd len="med" w="med" type="triangle"/>
          </a:ln>
        </p:spPr>
      </p:cxnSp>
      <p:sp>
        <p:nvSpPr>
          <p:cNvPr id="6816" name="Google Shape;6816;p120"/>
          <p:cNvSpPr txBox="1"/>
          <p:nvPr/>
        </p:nvSpPr>
        <p:spPr>
          <a:xfrm>
            <a:off x="2857513" y="1019850"/>
            <a:ext cx="923700" cy="30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疼痛等级</a:t>
            </a:r>
            <a:endParaRPr/>
          </a:p>
        </p:txBody>
      </p:sp>
      <p:cxnSp>
        <p:nvCxnSpPr>
          <p:cNvPr id="6817" name="Google Shape;6817;p120"/>
          <p:cNvCxnSpPr/>
          <p:nvPr/>
        </p:nvCxnSpPr>
        <p:spPr>
          <a:xfrm flipH="1" rot="10800000">
            <a:off x="2724488" y="1947250"/>
            <a:ext cx="1197300" cy="7500"/>
          </a:xfrm>
          <a:prstGeom prst="straightConnector1">
            <a:avLst/>
          </a:prstGeom>
          <a:noFill/>
          <a:ln cap="flat" cmpd="sng" w="9525">
            <a:solidFill>
              <a:schemeClr val="dk2"/>
            </a:solidFill>
            <a:prstDash val="solid"/>
            <a:round/>
            <a:headEnd len="med" w="med" type="none"/>
            <a:tailEnd len="med" w="med" type="triangle"/>
          </a:ln>
        </p:spPr>
      </p:cxnSp>
      <p:sp>
        <p:nvSpPr>
          <p:cNvPr id="6818" name="Google Shape;6818;p120"/>
          <p:cNvSpPr txBox="1"/>
          <p:nvPr/>
        </p:nvSpPr>
        <p:spPr>
          <a:xfrm>
            <a:off x="2857513" y="1603675"/>
            <a:ext cx="923700" cy="30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疼痛</a:t>
            </a:r>
            <a:r>
              <a:rPr lang="en"/>
              <a:t>位置</a:t>
            </a:r>
            <a:endParaRPr/>
          </a:p>
        </p:txBody>
      </p:sp>
      <p:sp>
        <p:nvSpPr>
          <p:cNvPr id="6819" name="Google Shape;6819;p120"/>
          <p:cNvSpPr/>
          <p:nvPr/>
        </p:nvSpPr>
        <p:spPr>
          <a:xfrm>
            <a:off x="4032538" y="691050"/>
            <a:ext cx="990300" cy="171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t>APP</a:t>
            </a:r>
            <a:endParaRPr b="1" sz="2500"/>
          </a:p>
        </p:txBody>
      </p:sp>
      <p:cxnSp>
        <p:nvCxnSpPr>
          <p:cNvPr id="6820" name="Google Shape;6820;p120"/>
          <p:cNvCxnSpPr/>
          <p:nvPr/>
        </p:nvCxnSpPr>
        <p:spPr>
          <a:xfrm flipH="1" rot="10800000">
            <a:off x="5133588" y="1359675"/>
            <a:ext cx="1197300" cy="7500"/>
          </a:xfrm>
          <a:prstGeom prst="straightConnector1">
            <a:avLst/>
          </a:prstGeom>
          <a:noFill/>
          <a:ln cap="flat" cmpd="sng" w="9525">
            <a:solidFill>
              <a:schemeClr val="dk2"/>
            </a:solidFill>
            <a:prstDash val="solid"/>
            <a:round/>
            <a:headEnd len="med" w="med" type="none"/>
            <a:tailEnd len="med" w="med" type="triangle"/>
          </a:ln>
        </p:spPr>
      </p:cxnSp>
      <p:sp>
        <p:nvSpPr>
          <p:cNvPr id="6821" name="Google Shape;6821;p120"/>
          <p:cNvSpPr txBox="1"/>
          <p:nvPr/>
        </p:nvSpPr>
        <p:spPr>
          <a:xfrm>
            <a:off x="5266613" y="1019850"/>
            <a:ext cx="923700" cy="30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治疗力度</a:t>
            </a:r>
            <a:endParaRPr/>
          </a:p>
        </p:txBody>
      </p:sp>
      <p:cxnSp>
        <p:nvCxnSpPr>
          <p:cNvPr id="6822" name="Google Shape;6822;p120"/>
          <p:cNvCxnSpPr/>
          <p:nvPr/>
        </p:nvCxnSpPr>
        <p:spPr>
          <a:xfrm flipH="1" rot="10800000">
            <a:off x="5133588" y="1947250"/>
            <a:ext cx="1197300" cy="7500"/>
          </a:xfrm>
          <a:prstGeom prst="straightConnector1">
            <a:avLst/>
          </a:prstGeom>
          <a:noFill/>
          <a:ln cap="flat" cmpd="sng" w="9525">
            <a:solidFill>
              <a:schemeClr val="dk2"/>
            </a:solidFill>
            <a:prstDash val="solid"/>
            <a:round/>
            <a:headEnd len="med" w="med" type="none"/>
            <a:tailEnd len="med" w="med" type="triangle"/>
          </a:ln>
        </p:spPr>
      </p:cxnSp>
      <p:sp>
        <p:nvSpPr>
          <p:cNvPr id="6823" name="Google Shape;6823;p120"/>
          <p:cNvSpPr txBox="1"/>
          <p:nvPr/>
        </p:nvSpPr>
        <p:spPr>
          <a:xfrm>
            <a:off x="5266613" y="1603675"/>
            <a:ext cx="923700" cy="30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治疗方案</a:t>
            </a:r>
            <a:endParaRPr/>
          </a:p>
        </p:txBody>
      </p:sp>
      <p:sp>
        <p:nvSpPr>
          <p:cNvPr id="6824" name="Google Shape;6824;p120"/>
          <p:cNvSpPr/>
          <p:nvPr/>
        </p:nvSpPr>
        <p:spPr>
          <a:xfrm>
            <a:off x="6441638" y="1123325"/>
            <a:ext cx="1293300" cy="1019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t>疼痛治疗仪</a:t>
            </a:r>
            <a:endParaRPr b="1" sz="2200"/>
          </a:p>
        </p:txBody>
      </p:sp>
      <p:cxnSp>
        <p:nvCxnSpPr>
          <p:cNvPr id="6825" name="Google Shape;6825;p120"/>
          <p:cNvCxnSpPr/>
          <p:nvPr/>
        </p:nvCxnSpPr>
        <p:spPr>
          <a:xfrm flipH="1">
            <a:off x="4523938" y="2516400"/>
            <a:ext cx="7500" cy="528300"/>
          </a:xfrm>
          <a:prstGeom prst="straightConnector1">
            <a:avLst/>
          </a:prstGeom>
          <a:noFill/>
          <a:ln cap="flat" cmpd="sng" w="9525">
            <a:solidFill>
              <a:schemeClr val="dk2"/>
            </a:solidFill>
            <a:prstDash val="solid"/>
            <a:round/>
            <a:headEnd len="med" w="med" type="none"/>
            <a:tailEnd len="med" w="med" type="triangle"/>
          </a:ln>
        </p:spPr>
      </p:cxnSp>
      <p:sp>
        <p:nvSpPr>
          <p:cNvPr id="6826" name="Google Shape;6826;p120"/>
          <p:cNvSpPr/>
          <p:nvPr/>
        </p:nvSpPr>
        <p:spPr>
          <a:xfrm>
            <a:off x="3640863" y="3140800"/>
            <a:ext cx="1719300" cy="1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使用者的治疗时长、治疗方案、治疗反馈记录</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pic>
        <p:nvPicPr>
          <p:cNvPr id="350" name="Google Shape;350;p23"/>
          <p:cNvPicPr preferRelativeResize="0"/>
          <p:nvPr/>
        </p:nvPicPr>
        <p:blipFill>
          <a:blip r:embed="rId3">
            <a:alphaModFix/>
          </a:blip>
          <a:stretch>
            <a:fillRect/>
          </a:stretch>
        </p:blipFill>
        <p:spPr>
          <a:xfrm>
            <a:off x="152400" y="152400"/>
            <a:ext cx="8841276" cy="4674200"/>
          </a:xfrm>
          <a:prstGeom prst="rect">
            <a:avLst/>
          </a:prstGeom>
          <a:noFill/>
          <a:ln>
            <a:noFill/>
          </a:ln>
        </p:spPr>
      </p:pic>
      <p:sp>
        <p:nvSpPr>
          <p:cNvPr id="351" name="Google Shape;351;p23"/>
          <p:cNvSpPr txBox="1"/>
          <p:nvPr/>
        </p:nvSpPr>
        <p:spPr>
          <a:xfrm>
            <a:off x="644200" y="1579025"/>
            <a:ext cx="435300" cy="30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S2</a:t>
            </a:r>
            <a:endParaRPr>
              <a:latin typeface="Times New Roman"/>
              <a:ea typeface="Times New Roman"/>
              <a:cs typeface="Times New Roman"/>
              <a:sym typeface="Times New Roman"/>
            </a:endParaRPr>
          </a:p>
        </p:txBody>
      </p:sp>
      <p:sp>
        <p:nvSpPr>
          <p:cNvPr id="352" name="Google Shape;352;p23"/>
          <p:cNvSpPr txBox="1"/>
          <p:nvPr/>
        </p:nvSpPr>
        <p:spPr>
          <a:xfrm>
            <a:off x="644200" y="2703900"/>
            <a:ext cx="435300" cy="30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S3</a:t>
            </a:r>
            <a:endParaRPr>
              <a:latin typeface="Times New Roman"/>
              <a:ea typeface="Times New Roman"/>
              <a:cs typeface="Times New Roman"/>
              <a:sym typeface="Times New Roman"/>
            </a:endParaRPr>
          </a:p>
        </p:txBody>
      </p:sp>
      <p:sp>
        <p:nvSpPr>
          <p:cNvPr id="353" name="Google Shape;353;p23"/>
          <p:cNvSpPr txBox="1"/>
          <p:nvPr/>
        </p:nvSpPr>
        <p:spPr>
          <a:xfrm>
            <a:off x="1115850"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Frame1</a:t>
            </a:r>
            <a:endParaRPr sz="1300">
              <a:latin typeface="Times New Roman"/>
              <a:ea typeface="Times New Roman"/>
              <a:cs typeface="Times New Roman"/>
              <a:sym typeface="Times New Roman"/>
            </a:endParaRPr>
          </a:p>
        </p:txBody>
      </p:sp>
      <p:sp>
        <p:nvSpPr>
          <p:cNvPr id="354" name="Google Shape;354;p23"/>
          <p:cNvSpPr txBox="1"/>
          <p:nvPr/>
        </p:nvSpPr>
        <p:spPr>
          <a:xfrm>
            <a:off x="2149975"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Frame2</a:t>
            </a:r>
            <a:endParaRPr sz="1300">
              <a:latin typeface="Times New Roman"/>
              <a:ea typeface="Times New Roman"/>
              <a:cs typeface="Times New Roman"/>
              <a:sym typeface="Times New Roman"/>
            </a:endParaRPr>
          </a:p>
        </p:txBody>
      </p:sp>
      <p:sp>
        <p:nvSpPr>
          <p:cNvPr id="355" name="Google Shape;355;p23"/>
          <p:cNvSpPr txBox="1"/>
          <p:nvPr/>
        </p:nvSpPr>
        <p:spPr>
          <a:xfrm>
            <a:off x="3184100"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Frame3</a:t>
            </a:r>
            <a:endParaRPr sz="1300">
              <a:latin typeface="Times New Roman"/>
              <a:ea typeface="Times New Roman"/>
              <a:cs typeface="Times New Roman"/>
              <a:sym typeface="Times New Roman"/>
            </a:endParaRPr>
          </a:p>
        </p:txBody>
      </p:sp>
      <p:sp>
        <p:nvSpPr>
          <p:cNvPr id="356" name="Google Shape;356;p23"/>
          <p:cNvSpPr txBox="1"/>
          <p:nvPr/>
        </p:nvSpPr>
        <p:spPr>
          <a:xfrm>
            <a:off x="4218225"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Frame4</a:t>
            </a:r>
            <a:endParaRPr sz="1300">
              <a:latin typeface="Times New Roman"/>
              <a:ea typeface="Times New Roman"/>
              <a:cs typeface="Times New Roman"/>
              <a:sym typeface="Times New Roman"/>
            </a:endParaRPr>
          </a:p>
        </p:txBody>
      </p:sp>
      <p:sp>
        <p:nvSpPr>
          <p:cNvPr id="357" name="Google Shape;357;p23"/>
          <p:cNvSpPr txBox="1"/>
          <p:nvPr/>
        </p:nvSpPr>
        <p:spPr>
          <a:xfrm>
            <a:off x="5252350"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Frame5</a:t>
            </a:r>
            <a:endParaRPr sz="1300">
              <a:latin typeface="Times New Roman"/>
              <a:ea typeface="Times New Roman"/>
              <a:cs typeface="Times New Roman"/>
              <a:sym typeface="Times New Roman"/>
            </a:endParaRPr>
          </a:p>
        </p:txBody>
      </p:sp>
      <p:sp>
        <p:nvSpPr>
          <p:cNvPr id="358" name="Google Shape;358;p23"/>
          <p:cNvSpPr txBox="1"/>
          <p:nvPr/>
        </p:nvSpPr>
        <p:spPr>
          <a:xfrm>
            <a:off x="6241150"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Frame6</a:t>
            </a:r>
            <a:endParaRPr sz="1300">
              <a:latin typeface="Times New Roman"/>
              <a:ea typeface="Times New Roman"/>
              <a:cs typeface="Times New Roman"/>
              <a:sym typeface="Times New Roman"/>
            </a:endParaRPr>
          </a:p>
        </p:txBody>
      </p:sp>
      <p:sp>
        <p:nvSpPr>
          <p:cNvPr id="359" name="Google Shape;359;p23"/>
          <p:cNvSpPr txBox="1"/>
          <p:nvPr/>
        </p:nvSpPr>
        <p:spPr>
          <a:xfrm>
            <a:off x="7275275" y="3347950"/>
            <a:ext cx="852600" cy="3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Frame7</a:t>
            </a:r>
            <a:endParaRPr sz="13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24"/>
          <p:cNvPicPr preferRelativeResize="0"/>
          <p:nvPr/>
        </p:nvPicPr>
        <p:blipFill>
          <a:blip r:embed="rId3">
            <a:alphaModFix/>
          </a:blip>
          <a:stretch>
            <a:fillRect/>
          </a:stretch>
        </p:blipFill>
        <p:spPr>
          <a:xfrm>
            <a:off x="2680337" y="61700"/>
            <a:ext cx="3783325" cy="1164125"/>
          </a:xfrm>
          <a:prstGeom prst="rect">
            <a:avLst/>
          </a:prstGeom>
          <a:noFill/>
          <a:ln>
            <a:noFill/>
          </a:ln>
        </p:spPr>
      </p:pic>
      <p:pic>
        <p:nvPicPr>
          <p:cNvPr id="365" name="Google Shape;365;p24"/>
          <p:cNvPicPr preferRelativeResize="0"/>
          <p:nvPr/>
        </p:nvPicPr>
        <p:blipFill>
          <a:blip r:embed="rId4">
            <a:alphaModFix/>
          </a:blip>
          <a:stretch>
            <a:fillRect/>
          </a:stretch>
        </p:blipFill>
        <p:spPr>
          <a:xfrm>
            <a:off x="2680350" y="1332625"/>
            <a:ext cx="3783300" cy="1137692"/>
          </a:xfrm>
          <a:prstGeom prst="rect">
            <a:avLst/>
          </a:prstGeom>
          <a:noFill/>
          <a:ln>
            <a:noFill/>
          </a:ln>
        </p:spPr>
      </p:pic>
      <p:pic>
        <p:nvPicPr>
          <p:cNvPr id="366" name="Google Shape;366;p24"/>
          <p:cNvPicPr preferRelativeResize="0"/>
          <p:nvPr/>
        </p:nvPicPr>
        <p:blipFill>
          <a:blip r:embed="rId5">
            <a:alphaModFix/>
          </a:blip>
          <a:stretch>
            <a:fillRect/>
          </a:stretch>
        </p:blipFill>
        <p:spPr>
          <a:xfrm>
            <a:off x="2680350" y="2577125"/>
            <a:ext cx="3783300" cy="1169740"/>
          </a:xfrm>
          <a:prstGeom prst="rect">
            <a:avLst/>
          </a:prstGeom>
          <a:noFill/>
          <a:ln>
            <a:noFill/>
          </a:ln>
        </p:spPr>
      </p:pic>
      <p:pic>
        <p:nvPicPr>
          <p:cNvPr id="367" name="Google Shape;367;p24"/>
          <p:cNvPicPr preferRelativeResize="0"/>
          <p:nvPr/>
        </p:nvPicPr>
        <p:blipFill>
          <a:blip r:embed="rId6">
            <a:alphaModFix/>
          </a:blip>
          <a:stretch>
            <a:fillRect/>
          </a:stretch>
        </p:blipFill>
        <p:spPr>
          <a:xfrm>
            <a:off x="2644770" y="3816350"/>
            <a:ext cx="3818881" cy="1137700"/>
          </a:xfrm>
          <a:prstGeom prst="rect">
            <a:avLst/>
          </a:prstGeom>
          <a:noFill/>
          <a:ln>
            <a:noFill/>
          </a:ln>
        </p:spPr>
      </p:pic>
      <p:sp>
        <p:nvSpPr>
          <p:cNvPr id="368" name="Google Shape;368;p24"/>
          <p:cNvSpPr txBox="1"/>
          <p:nvPr/>
        </p:nvSpPr>
        <p:spPr>
          <a:xfrm>
            <a:off x="4821925"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Frame5</a:t>
            </a:r>
            <a:endParaRPr sz="1000">
              <a:latin typeface="Times New Roman"/>
              <a:ea typeface="Times New Roman"/>
              <a:cs typeface="Times New Roman"/>
              <a:sym typeface="Times New Roman"/>
            </a:endParaRPr>
          </a:p>
        </p:txBody>
      </p:sp>
      <p:sp>
        <p:nvSpPr>
          <p:cNvPr id="369" name="Google Shape;369;p24"/>
          <p:cNvSpPr txBox="1"/>
          <p:nvPr/>
        </p:nvSpPr>
        <p:spPr>
          <a:xfrm>
            <a:off x="5293650"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Frame6</a:t>
            </a:r>
            <a:endParaRPr sz="1000">
              <a:latin typeface="Times New Roman"/>
              <a:ea typeface="Times New Roman"/>
              <a:cs typeface="Times New Roman"/>
              <a:sym typeface="Times New Roman"/>
            </a:endParaRPr>
          </a:p>
        </p:txBody>
      </p:sp>
      <p:sp>
        <p:nvSpPr>
          <p:cNvPr id="370" name="Google Shape;370;p24"/>
          <p:cNvSpPr txBox="1"/>
          <p:nvPr/>
        </p:nvSpPr>
        <p:spPr>
          <a:xfrm>
            <a:off x="5833650"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Frame7</a:t>
            </a:r>
            <a:endParaRPr sz="1000">
              <a:latin typeface="Times New Roman"/>
              <a:ea typeface="Times New Roman"/>
              <a:cs typeface="Times New Roman"/>
              <a:sym typeface="Times New Roman"/>
            </a:endParaRPr>
          </a:p>
        </p:txBody>
      </p:sp>
      <p:sp>
        <p:nvSpPr>
          <p:cNvPr id="371" name="Google Shape;371;p24"/>
          <p:cNvSpPr txBox="1"/>
          <p:nvPr/>
        </p:nvSpPr>
        <p:spPr>
          <a:xfrm>
            <a:off x="1769000" y="508988"/>
            <a:ext cx="789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Times New Roman"/>
                <a:ea typeface="Times New Roman"/>
                <a:cs typeface="Times New Roman"/>
                <a:sym typeface="Times New Roman"/>
              </a:rPr>
              <a:t>Level 1</a:t>
            </a:r>
            <a:r>
              <a:rPr lang="en"/>
              <a:t> </a:t>
            </a:r>
            <a:endParaRPr/>
          </a:p>
        </p:txBody>
      </p:sp>
      <p:sp>
        <p:nvSpPr>
          <p:cNvPr id="372" name="Google Shape;372;p24"/>
          <p:cNvSpPr txBox="1"/>
          <p:nvPr/>
        </p:nvSpPr>
        <p:spPr>
          <a:xfrm rot="-1411880">
            <a:off x="2159183" y="224423"/>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Sample1</a:t>
            </a:r>
            <a:endParaRPr sz="900">
              <a:latin typeface="Times New Roman"/>
              <a:ea typeface="Times New Roman"/>
              <a:cs typeface="Times New Roman"/>
              <a:sym typeface="Times New Roman"/>
            </a:endParaRPr>
          </a:p>
        </p:txBody>
      </p:sp>
      <p:sp>
        <p:nvSpPr>
          <p:cNvPr id="373" name="Google Shape;373;p24"/>
          <p:cNvSpPr txBox="1"/>
          <p:nvPr/>
        </p:nvSpPr>
        <p:spPr>
          <a:xfrm rot="-1411880">
            <a:off x="2159183" y="797323"/>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Sample2</a:t>
            </a:r>
            <a:endParaRPr sz="900">
              <a:latin typeface="Times New Roman"/>
              <a:ea typeface="Times New Roman"/>
              <a:cs typeface="Times New Roman"/>
              <a:sym typeface="Times New Roman"/>
            </a:endParaRPr>
          </a:p>
        </p:txBody>
      </p:sp>
      <p:sp>
        <p:nvSpPr>
          <p:cNvPr id="374" name="Google Shape;374;p24"/>
          <p:cNvSpPr txBox="1"/>
          <p:nvPr/>
        </p:nvSpPr>
        <p:spPr>
          <a:xfrm>
            <a:off x="4257000"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Frame4</a:t>
            </a:r>
            <a:endParaRPr sz="1000">
              <a:latin typeface="Times New Roman"/>
              <a:ea typeface="Times New Roman"/>
              <a:cs typeface="Times New Roman"/>
              <a:sym typeface="Times New Roman"/>
            </a:endParaRPr>
          </a:p>
        </p:txBody>
      </p:sp>
      <p:sp>
        <p:nvSpPr>
          <p:cNvPr id="375" name="Google Shape;375;p24"/>
          <p:cNvSpPr txBox="1"/>
          <p:nvPr/>
        </p:nvSpPr>
        <p:spPr>
          <a:xfrm>
            <a:off x="3733338"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Frame3</a:t>
            </a:r>
            <a:endParaRPr sz="1000">
              <a:latin typeface="Times New Roman"/>
              <a:ea typeface="Times New Roman"/>
              <a:cs typeface="Times New Roman"/>
              <a:sym typeface="Times New Roman"/>
            </a:endParaRPr>
          </a:p>
        </p:txBody>
      </p:sp>
      <p:sp>
        <p:nvSpPr>
          <p:cNvPr id="376" name="Google Shape;376;p24"/>
          <p:cNvSpPr txBox="1"/>
          <p:nvPr/>
        </p:nvSpPr>
        <p:spPr>
          <a:xfrm>
            <a:off x="3220350"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Frame2</a:t>
            </a:r>
            <a:endParaRPr sz="1000">
              <a:latin typeface="Times New Roman"/>
              <a:ea typeface="Times New Roman"/>
              <a:cs typeface="Times New Roman"/>
              <a:sym typeface="Times New Roman"/>
            </a:endParaRPr>
          </a:p>
        </p:txBody>
      </p:sp>
      <p:sp>
        <p:nvSpPr>
          <p:cNvPr id="377" name="Google Shape;377;p24"/>
          <p:cNvSpPr txBox="1"/>
          <p:nvPr/>
        </p:nvSpPr>
        <p:spPr>
          <a:xfrm>
            <a:off x="2644775" y="4843450"/>
            <a:ext cx="630000" cy="2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Times New Roman"/>
                <a:ea typeface="Times New Roman"/>
                <a:cs typeface="Times New Roman"/>
                <a:sym typeface="Times New Roman"/>
              </a:rPr>
              <a:t>Frame1</a:t>
            </a:r>
            <a:endParaRPr sz="1000">
              <a:latin typeface="Times New Roman"/>
              <a:ea typeface="Times New Roman"/>
              <a:cs typeface="Times New Roman"/>
              <a:sym typeface="Times New Roman"/>
            </a:endParaRPr>
          </a:p>
        </p:txBody>
      </p:sp>
      <p:sp>
        <p:nvSpPr>
          <p:cNvPr id="378" name="Google Shape;378;p24"/>
          <p:cNvSpPr txBox="1"/>
          <p:nvPr/>
        </p:nvSpPr>
        <p:spPr>
          <a:xfrm>
            <a:off x="1769000" y="1754438"/>
            <a:ext cx="789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Times New Roman"/>
                <a:ea typeface="Times New Roman"/>
                <a:cs typeface="Times New Roman"/>
                <a:sym typeface="Times New Roman"/>
              </a:rPr>
              <a:t>Level 2</a:t>
            </a:r>
            <a:r>
              <a:rPr lang="en"/>
              <a:t> </a:t>
            </a:r>
            <a:endParaRPr/>
          </a:p>
        </p:txBody>
      </p:sp>
      <p:sp>
        <p:nvSpPr>
          <p:cNvPr id="379" name="Google Shape;379;p24"/>
          <p:cNvSpPr txBox="1"/>
          <p:nvPr/>
        </p:nvSpPr>
        <p:spPr>
          <a:xfrm rot="-1411880">
            <a:off x="2159183" y="1469873"/>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Sample1</a:t>
            </a:r>
            <a:endParaRPr sz="900">
              <a:latin typeface="Times New Roman"/>
              <a:ea typeface="Times New Roman"/>
              <a:cs typeface="Times New Roman"/>
              <a:sym typeface="Times New Roman"/>
            </a:endParaRPr>
          </a:p>
        </p:txBody>
      </p:sp>
      <p:sp>
        <p:nvSpPr>
          <p:cNvPr id="380" name="Google Shape;380;p24"/>
          <p:cNvSpPr txBox="1"/>
          <p:nvPr/>
        </p:nvSpPr>
        <p:spPr>
          <a:xfrm rot="-1411880">
            <a:off x="2159183" y="2042773"/>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Sample2</a:t>
            </a:r>
            <a:endParaRPr sz="900">
              <a:latin typeface="Times New Roman"/>
              <a:ea typeface="Times New Roman"/>
              <a:cs typeface="Times New Roman"/>
              <a:sym typeface="Times New Roman"/>
            </a:endParaRPr>
          </a:p>
        </p:txBody>
      </p:sp>
      <p:sp>
        <p:nvSpPr>
          <p:cNvPr id="381" name="Google Shape;381;p24"/>
          <p:cNvSpPr txBox="1"/>
          <p:nvPr/>
        </p:nvSpPr>
        <p:spPr>
          <a:xfrm>
            <a:off x="1769000" y="3014963"/>
            <a:ext cx="789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Times New Roman"/>
                <a:ea typeface="Times New Roman"/>
                <a:cs typeface="Times New Roman"/>
                <a:sym typeface="Times New Roman"/>
              </a:rPr>
              <a:t>Level 3</a:t>
            </a:r>
            <a:r>
              <a:rPr lang="en"/>
              <a:t> </a:t>
            </a:r>
            <a:endParaRPr/>
          </a:p>
        </p:txBody>
      </p:sp>
      <p:sp>
        <p:nvSpPr>
          <p:cNvPr id="382" name="Google Shape;382;p24"/>
          <p:cNvSpPr txBox="1"/>
          <p:nvPr/>
        </p:nvSpPr>
        <p:spPr>
          <a:xfrm rot="-1411880">
            <a:off x="2159183" y="2730398"/>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Sample1</a:t>
            </a:r>
            <a:endParaRPr sz="900">
              <a:latin typeface="Times New Roman"/>
              <a:ea typeface="Times New Roman"/>
              <a:cs typeface="Times New Roman"/>
              <a:sym typeface="Times New Roman"/>
            </a:endParaRPr>
          </a:p>
        </p:txBody>
      </p:sp>
      <p:sp>
        <p:nvSpPr>
          <p:cNvPr id="383" name="Google Shape;383;p24"/>
          <p:cNvSpPr txBox="1"/>
          <p:nvPr/>
        </p:nvSpPr>
        <p:spPr>
          <a:xfrm rot="-1411880">
            <a:off x="2159183" y="3303298"/>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Sample2</a:t>
            </a:r>
            <a:endParaRPr sz="900">
              <a:latin typeface="Times New Roman"/>
              <a:ea typeface="Times New Roman"/>
              <a:cs typeface="Times New Roman"/>
              <a:sym typeface="Times New Roman"/>
            </a:endParaRPr>
          </a:p>
        </p:txBody>
      </p:sp>
      <p:sp>
        <p:nvSpPr>
          <p:cNvPr id="384" name="Google Shape;384;p24"/>
          <p:cNvSpPr txBox="1"/>
          <p:nvPr/>
        </p:nvSpPr>
        <p:spPr>
          <a:xfrm>
            <a:off x="1769000" y="4238163"/>
            <a:ext cx="789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Times New Roman"/>
                <a:ea typeface="Times New Roman"/>
                <a:cs typeface="Times New Roman"/>
                <a:sym typeface="Times New Roman"/>
              </a:rPr>
              <a:t>Level 4</a:t>
            </a:r>
            <a:r>
              <a:rPr lang="en"/>
              <a:t> </a:t>
            </a:r>
            <a:endParaRPr/>
          </a:p>
        </p:txBody>
      </p:sp>
      <p:sp>
        <p:nvSpPr>
          <p:cNvPr id="385" name="Google Shape;385;p24"/>
          <p:cNvSpPr txBox="1"/>
          <p:nvPr/>
        </p:nvSpPr>
        <p:spPr>
          <a:xfrm rot="-1411880">
            <a:off x="2159183" y="3953598"/>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Sample1</a:t>
            </a:r>
            <a:endParaRPr sz="900">
              <a:latin typeface="Times New Roman"/>
              <a:ea typeface="Times New Roman"/>
              <a:cs typeface="Times New Roman"/>
              <a:sym typeface="Times New Roman"/>
            </a:endParaRPr>
          </a:p>
        </p:txBody>
      </p:sp>
      <p:sp>
        <p:nvSpPr>
          <p:cNvPr id="386" name="Google Shape;386;p24"/>
          <p:cNvSpPr txBox="1"/>
          <p:nvPr/>
        </p:nvSpPr>
        <p:spPr>
          <a:xfrm rot="-1411880">
            <a:off x="2159183" y="4526498"/>
            <a:ext cx="752911" cy="29032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Sample2</a:t>
            </a:r>
            <a:endParaRPr sz="9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pic>
        <p:nvPicPr>
          <p:cNvPr id="391" name="Google Shape;391;p25"/>
          <p:cNvPicPr preferRelativeResize="0"/>
          <p:nvPr/>
        </p:nvPicPr>
        <p:blipFill>
          <a:blip r:embed="rId3">
            <a:alphaModFix/>
          </a:blip>
          <a:stretch>
            <a:fillRect/>
          </a:stretch>
        </p:blipFill>
        <p:spPr>
          <a:xfrm>
            <a:off x="152400" y="152400"/>
            <a:ext cx="8839199" cy="4507256"/>
          </a:xfrm>
          <a:prstGeom prst="rect">
            <a:avLst/>
          </a:prstGeom>
          <a:noFill/>
          <a:ln>
            <a:noFill/>
          </a:ln>
        </p:spPr>
      </p:pic>
      <p:sp>
        <p:nvSpPr>
          <p:cNvPr id="392" name="Google Shape;392;p25"/>
          <p:cNvSpPr/>
          <p:nvPr/>
        </p:nvSpPr>
        <p:spPr>
          <a:xfrm>
            <a:off x="851950" y="3224650"/>
            <a:ext cx="390000" cy="382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4466750" y="3224650"/>
            <a:ext cx="390000" cy="382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a:t>
            </a:r>
            <a:endParaRPr/>
          </a:p>
        </p:txBody>
      </p:sp>
      <p:sp>
        <p:nvSpPr>
          <p:cNvPr id="394" name="Google Shape;394;p25"/>
          <p:cNvSpPr/>
          <p:nvPr/>
        </p:nvSpPr>
        <p:spPr>
          <a:xfrm>
            <a:off x="2659350" y="3224650"/>
            <a:ext cx="390000" cy="382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a:t>
            </a:r>
            <a:endParaRPr/>
          </a:p>
        </p:txBody>
      </p:sp>
      <p:sp>
        <p:nvSpPr>
          <p:cNvPr id="395" name="Google Shape;395;p25"/>
          <p:cNvSpPr/>
          <p:nvPr/>
        </p:nvSpPr>
        <p:spPr>
          <a:xfrm>
            <a:off x="6942950" y="3224650"/>
            <a:ext cx="390000" cy="382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a:t>
            </a:r>
            <a:endParaRPr/>
          </a:p>
        </p:txBody>
      </p:sp>
      <p:sp>
        <p:nvSpPr>
          <p:cNvPr id="396" name="Google Shape;396;p25"/>
          <p:cNvSpPr/>
          <p:nvPr/>
        </p:nvSpPr>
        <p:spPr>
          <a:xfrm>
            <a:off x="7675450" y="3224650"/>
            <a:ext cx="1050900" cy="485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CNN</a:t>
            </a:r>
            <a:endParaRPr/>
          </a:p>
          <a:p>
            <a:pPr indent="0" lvl="0" marL="0" rtl="0" algn="ctr">
              <a:spcBef>
                <a:spcPts val="0"/>
              </a:spcBef>
              <a:spcAft>
                <a:spcPts val="0"/>
              </a:spcAft>
              <a:buNone/>
            </a:pPr>
            <a:r>
              <a:rPr lang="en"/>
              <a:t>Layer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pic>
        <p:nvPicPr>
          <p:cNvPr id="401" name="Google Shape;401;p26"/>
          <p:cNvPicPr preferRelativeResize="0"/>
          <p:nvPr/>
        </p:nvPicPr>
        <p:blipFill>
          <a:blip r:embed="rId3">
            <a:alphaModFix/>
          </a:blip>
          <a:stretch>
            <a:fillRect/>
          </a:stretch>
        </p:blipFill>
        <p:spPr>
          <a:xfrm>
            <a:off x="2577200" y="2465300"/>
            <a:ext cx="3000175" cy="2043450"/>
          </a:xfrm>
          <a:prstGeom prst="rect">
            <a:avLst/>
          </a:prstGeom>
          <a:noFill/>
          <a:ln>
            <a:noFill/>
          </a:ln>
        </p:spPr>
      </p:pic>
      <p:pic>
        <p:nvPicPr>
          <p:cNvPr id="402" name="Google Shape;402;p26"/>
          <p:cNvPicPr preferRelativeResize="0"/>
          <p:nvPr/>
        </p:nvPicPr>
        <p:blipFill>
          <a:blip r:embed="rId4">
            <a:alphaModFix/>
          </a:blip>
          <a:stretch>
            <a:fillRect/>
          </a:stretch>
        </p:blipFill>
        <p:spPr>
          <a:xfrm>
            <a:off x="2534250" y="634750"/>
            <a:ext cx="4075500" cy="2103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pic>
        <p:nvPicPr>
          <p:cNvPr id="407" name="Google Shape;407;p27"/>
          <p:cNvPicPr preferRelativeResize="0"/>
          <p:nvPr/>
        </p:nvPicPr>
        <p:blipFill>
          <a:blip r:embed="rId3">
            <a:alphaModFix/>
          </a:blip>
          <a:stretch>
            <a:fillRect/>
          </a:stretch>
        </p:blipFill>
        <p:spPr>
          <a:xfrm>
            <a:off x="3082713" y="1241800"/>
            <a:ext cx="2978576" cy="2659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pic>
        <p:nvPicPr>
          <p:cNvPr id="412" name="Google Shape;412;p28"/>
          <p:cNvPicPr preferRelativeResize="0"/>
          <p:nvPr/>
        </p:nvPicPr>
        <p:blipFill>
          <a:blip r:embed="rId3">
            <a:alphaModFix/>
          </a:blip>
          <a:stretch>
            <a:fillRect/>
          </a:stretch>
        </p:blipFill>
        <p:spPr>
          <a:xfrm>
            <a:off x="1996650" y="2255496"/>
            <a:ext cx="5006599" cy="2565879"/>
          </a:xfrm>
          <a:prstGeom prst="rect">
            <a:avLst/>
          </a:prstGeom>
          <a:noFill/>
          <a:ln>
            <a:noFill/>
          </a:ln>
        </p:spPr>
      </p:pic>
      <p:pic>
        <p:nvPicPr>
          <p:cNvPr id="413" name="Google Shape;413;p28"/>
          <p:cNvPicPr preferRelativeResize="0"/>
          <p:nvPr/>
        </p:nvPicPr>
        <p:blipFill>
          <a:blip r:embed="rId4">
            <a:alphaModFix/>
          </a:blip>
          <a:stretch>
            <a:fillRect/>
          </a:stretch>
        </p:blipFill>
        <p:spPr>
          <a:xfrm>
            <a:off x="2024554" y="386675"/>
            <a:ext cx="3834087" cy="2200657"/>
          </a:xfrm>
          <a:prstGeom prst="rect">
            <a:avLst/>
          </a:prstGeom>
          <a:noFill/>
          <a:ln>
            <a:noFill/>
          </a:ln>
        </p:spPr>
      </p:pic>
      <p:pic>
        <p:nvPicPr>
          <p:cNvPr id="414" name="Google Shape;414;p28"/>
          <p:cNvPicPr preferRelativeResize="0"/>
          <p:nvPr/>
        </p:nvPicPr>
        <p:blipFill>
          <a:blip r:embed="rId5">
            <a:alphaModFix/>
          </a:blip>
          <a:stretch>
            <a:fillRect/>
          </a:stretch>
        </p:blipFill>
        <p:spPr>
          <a:xfrm>
            <a:off x="1883400" y="218725"/>
            <a:ext cx="6101926" cy="1152525"/>
          </a:xfrm>
          <a:prstGeom prst="rect">
            <a:avLst/>
          </a:prstGeom>
          <a:noFill/>
          <a:ln>
            <a:noFill/>
          </a:ln>
        </p:spPr>
      </p:pic>
      <p:sp>
        <p:nvSpPr>
          <p:cNvPr id="415" name="Google Shape;415;p28"/>
          <p:cNvSpPr/>
          <p:nvPr/>
        </p:nvSpPr>
        <p:spPr>
          <a:xfrm>
            <a:off x="6291275" y="2111425"/>
            <a:ext cx="270000" cy="40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6" name="Google Shape;416;p28"/>
          <p:cNvCxnSpPr/>
          <p:nvPr/>
        </p:nvCxnSpPr>
        <p:spPr>
          <a:xfrm flipH="1" rot="10800000">
            <a:off x="6417125" y="1356325"/>
            <a:ext cx="9300" cy="1160100"/>
          </a:xfrm>
          <a:prstGeom prst="straightConnector1">
            <a:avLst/>
          </a:prstGeom>
          <a:noFill/>
          <a:ln cap="flat" cmpd="sng" w="19050">
            <a:solidFill>
              <a:srgbClr val="000000"/>
            </a:solidFill>
            <a:prstDash val="solid"/>
            <a:round/>
            <a:headEnd len="med" w="med" type="none"/>
            <a:tailEnd len="med" w="med" type="triangle"/>
          </a:ln>
        </p:spPr>
      </p:cxnSp>
      <p:pic>
        <p:nvPicPr>
          <p:cNvPr id="417" name="Google Shape;417;p28"/>
          <p:cNvPicPr preferRelativeResize="0"/>
          <p:nvPr/>
        </p:nvPicPr>
        <p:blipFill>
          <a:blip r:embed="rId6">
            <a:alphaModFix/>
          </a:blip>
          <a:stretch>
            <a:fillRect/>
          </a:stretch>
        </p:blipFill>
        <p:spPr>
          <a:xfrm>
            <a:off x="6303850" y="1356325"/>
            <a:ext cx="235850" cy="316900"/>
          </a:xfrm>
          <a:prstGeom prst="rect">
            <a:avLst/>
          </a:prstGeom>
          <a:noFill/>
          <a:ln>
            <a:noFill/>
          </a:ln>
        </p:spPr>
      </p:pic>
      <p:cxnSp>
        <p:nvCxnSpPr>
          <p:cNvPr id="418" name="Google Shape;418;p28"/>
          <p:cNvCxnSpPr/>
          <p:nvPr/>
        </p:nvCxnSpPr>
        <p:spPr>
          <a:xfrm flipH="1" rot="10800000">
            <a:off x="5827900" y="1354525"/>
            <a:ext cx="860700" cy="7200"/>
          </a:xfrm>
          <a:prstGeom prst="straightConnector1">
            <a:avLst/>
          </a:prstGeom>
          <a:noFill/>
          <a:ln cap="flat" cmpd="sng" w="9525">
            <a:solidFill>
              <a:schemeClr val="dk1"/>
            </a:solidFill>
            <a:prstDash val="solid"/>
            <a:round/>
            <a:headEnd len="med" w="med" type="none"/>
            <a:tailEnd len="med" w="med" type="none"/>
          </a:ln>
        </p:spPr>
      </p:cxnSp>
      <p:cxnSp>
        <p:nvCxnSpPr>
          <p:cNvPr id="419" name="Google Shape;419;p28"/>
          <p:cNvCxnSpPr>
            <a:endCxn id="417" idx="0"/>
          </p:cNvCxnSpPr>
          <p:nvPr/>
        </p:nvCxnSpPr>
        <p:spPr>
          <a:xfrm rot="10800000">
            <a:off x="6421775" y="1356325"/>
            <a:ext cx="5700" cy="576900"/>
          </a:xfrm>
          <a:prstGeom prst="straightConnector1">
            <a:avLst/>
          </a:prstGeom>
          <a:noFill/>
          <a:ln cap="flat" cmpd="sng" w="9525">
            <a:solidFill>
              <a:schemeClr val="dk1"/>
            </a:solidFill>
            <a:prstDash val="solid"/>
            <a:round/>
            <a:headEnd len="med" w="med" type="none"/>
            <a:tailEnd len="med" w="med" type="none"/>
          </a:ln>
        </p:spPr>
      </p:cxnSp>
      <p:cxnSp>
        <p:nvCxnSpPr>
          <p:cNvPr id="420" name="Google Shape;420;p28"/>
          <p:cNvCxnSpPr/>
          <p:nvPr/>
        </p:nvCxnSpPr>
        <p:spPr>
          <a:xfrm>
            <a:off x="6138325" y="1361725"/>
            <a:ext cx="6774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9"/>
          <p:cNvSpPr/>
          <p:nvPr/>
        </p:nvSpPr>
        <p:spPr>
          <a:xfrm flipH="1">
            <a:off x="691783" y="557444"/>
            <a:ext cx="1333500" cy="1106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flipH="1">
            <a:off x="810720" y="441203"/>
            <a:ext cx="1333500" cy="1106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flipH="1">
            <a:off x="895900" y="370950"/>
            <a:ext cx="1333500" cy="1106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 name="Google Shape;428;p29"/>
          <p:cNvCxnSpPr/>
          <p:nvPr/>
        </p:nvCxnSpPr>
        <p:spPr>
          <a:xfrm flipH="1" rot="10800000">
            <a:off x="2428450" y="92400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429" name="Google Shape;429;p29"/>
          <p:cNvSpPr/>
          <p:nvPr/>
        </p:nvSpPr>
        <p:spPr>
          <a:xfrm>
            <a:off x="3280300" y="5382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Conv3-32</a:t>
            </a:r>
            <a:endParaRPr b="1" sz="1500"/>
          </a:p>
          <a:p>
            <a:pPr indent="0" lvl="0" marL="0" rtl="0" algn="ctr">
              <a:spcBef>
                <a:spcPts val="0"/>
              </a:spcBef>
              <a:spcAft>
                <a:spcPts val="0"/>
              </a:spcAft>
              <a:buNone/>
            </a:pPr>
            <a:r>
              <a:rPr b="1" lang="en" sz="1500"/>
              <a:t>x4</a:t>
            </a:r>
            <a:endParaRPr b="1" sz="1500"/>
          </a:p>
        </p:txBody>
      </p:sp>
      <p:cxnSp>
        <p:nvCxnSpPr>
          <p:cNvPr id="430" name="Google Shape;430;p29"/>
          <p:cNvCxnSpPr/>
          <p:nvPr/>
        </p:nvCxnSpPr>
        <p:spPr>
          <a:xfrm flipH="1" rot="10800000">
            <a:off x="4607625" y="92400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431" name="Google Shape;431;p29"/>
          <p:cNvSpPr/>
          <p:nvPr/>
        </p:nvSpPr>
        <p:spPr>
          <a:xfrm>
            <a:off x="5459475" y="5382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p:txBody>
      </p:sp>
      <p:cxnSp>
        <p:nvCxnSpPr>
          <p:cNvPr id="432" name="Google Shape;432;p29"/>
          <p:cNvCxnSpPr/>
          <p:nvPr/>
        </p:nvCxnSpPr>
        <p:spPr>
          <a:xfrm flipH="1" rot="10800000">
            <a:off x="6807575" y="92400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433" name="Google Shape;433;p29"/>
          <p:cNvSpPr/>
          <p:nvPr/>
        </p:nvSpPr>
        <p:spPr>
          <a:xfrm>
            <a:off x="7659425" y="5382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Conv3-64</a:t>
            </a:r>
            <a:endParaRPr b="1" sz="1500"/>
          </a:p>
          <a:p>
            <a:pPr indent="0" lvl="0" marL="0" rtl="0" algn="ctr">
              <a:spcBef>
                <a:spcPts val="0"/>
              </a:spcBef>
              <a:spcAft>
                <a:spcPts val="0"/>
              </a:spcAft>
              <a:buNone/>
            </a:pPr>
            <a:r>
              <a:rPr b="1" lang="en" sz="1500"/>
              <a:t>x2</a:t>
            </a:r>
            <a:endParaRPr b="1" sz="1500"/>
          </a:p>
        </p:txBody>
      </p:sp>
      <p:cxnSp>
        <p:nvCxnSpPr>
          <p:cNvPr id="434" name="Google Shape;434;p29"/>
          <p:cNvCxnSpPr/>
          <p:nvPr/>
        </p:nvCxnSpPr>
        <p:spPr>
          <a:xfrm>
            <a:off x="8220825" y="1547900"/>
            <a:ext cx="3900" cy="570000"/>
          </a:xfrm>
          <a:prstGeom prst="straightConnector1">
            <a:avLst/>
          </a:prstGeom>
          <a:noFill/>
          <a:ln cap="flat" cmpd="sng" w="19050">
            <a:solidFill>
              <a:schemeClr val="dk1"/>
            </a:solidFill>
            <a:prstDash val="solid"/>
            <a:round/>
            <a:headEnd len="med" w="med" type="none"/>
            <a:tailEnd len="med" w="med" type="triangle"/>
          </a:ln>
        </p:spPr>
      </p:cxnSp>
      <p:sp>
        <p:nvSpPr>
          <p:cNvPr id="435" name="Google Shape;435;p29"/>
          <p:cNvSpPr/>
          <p:nvPr/>
        </p:nvSpPr>
        <p:spPr>
          <a:xfrm>
            <a:off x="7701225" y="23554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a:p>
            <a:pPr indent="0" lvl="0" marL="0" rtl="0" algn="ctr">
              <a:spcBef>
                <a:spcPts val="0"/>
              </a:spcBef>
              <a:spcAft>
                <a:spcPts val="0"/>
              </a:spcAft>
              <a:buNone/>
            </a:pPr>
            <a:r>
              <a:rPr b="1" lang="en" sz="1500"/>
              <a:t>(2x2)</a:t>
            </a:r>
            <a:endParaRPr b="1" sz="1500"/>
          </a:p>
        </p:txBody>
      </p:sp>
      <p:cxnSp>
        <p:nvCxnSpPr>
          <p:cNvPr id="436" name="Google Shape;436;p29"/>
          <p:cNvCxnSpPr/>
          <p:nvPr/>
        </p:nvCxnSpPr>
        <p:spPr>
          <a:xfrm flipH="1">
            <a:off x="6880200" y="2738050"/>
            <a:ext cx="597300" cy="6900"/>
          </a:xfrm>
          <a:prstGeom prst="straightConnector1">
            <a:avLst/>
          </a:prstGeom>
          <a:noFill/>
          <a:ln cap="flat" cmpd="sng" w="19050">
            <a:solidFill>
              <a:schemeClr val="dk1"/>
            </a:solidFill>
            <a:prstDash val="solid"/>
            <a:round/>
            <a:headEnd len="med" w="med" type="none"/>
            <a:tailEnd len="med" w="med" type="triangle"/>
          </a:ln>
        </p:spPr>
      </p:cxnSp>
      <p:sp>
        <p:nvSpPr>
          <p:cNvPr id="437" name="Google Shape;437;p29"/>
          <p:cNvSpPr/>
          <p:nvPr/>
        </p:nvSpPr>
        <p:spPr>
          <a:xfrm>
            <a:off x="5459475" y="2355400"/>
            <a:ext cx="11970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Conv3-128</a:t>
            </a:r>
            <a:endParaRPr b="1" sz="1500"/>
          </a:p>
          <a:p>
            <a:pPr indent="0" lvl="0" marL="0" rtl="0" algn="ctr">
              <a:spcBef>
                <a:spcPts val="0"/>
              </a:spcBef>
              <a:spcAft>
                <a:spcPts val="0"/>
              </a:spcAft>
              <a:buNone/>
            </a:pPr>
            <a:r>
              <a:rPr b="1" lang="en" sz="1500"/>
              <a:t>x1</a:t>
            </a:r>
            <a:endParaRPr b="1" sz="1500"/>
          </a:p>
        </p:txBody>
      </p:sp>
      <p:cxnSp>
        <p:nvCxnSpPr>
          <p:cNvPr id="438" name="Google Shape;438;p29"/>
          <p:cNvCxnSpPr/>
          <p:nvPr/>
        </p:nvCxnSpPr>
        <p:spPr>
          <a:xfrm flipH="1">
            <a:off x="4635375" y="2738050"/>
            <a:ext cx="597300" cy="6900"/>
          </a:xfrm>
          <a:prstGeom prst="straightConnector1">
            <a:avLst/>
          </a:prstGeom>
          <a:noFill/>
          <a:ln cap="flat" cmpd="sng" w="19050">
            <a:solidFill>
              <a:schemeClr val="dk1"/>
            </a:solidFill>
            <a:prstDash val="solid"/>
            <a:round/>
            <a:headEnd len="med" w="med" type="none"/>
            <a:tailEnd len="med" w="med" type="triangle"/>
          </a:ln>
        </p:spPr>
      </p:cxnSp>
      <p:sp>
        <p:nvSpPr>
          <p:cNvPr id="439" name="Google Shape;439;p29"/>
          <p:cNvSpPr/>
          <p:nvPr/>
        </p:nvSpPr>
        <p:spPr>
          <a:xfrm>
            <a:off x="3280300" y="23554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a:p>
            <a:pPr indent="0" lvl="0" marL="0" rtl="0" algn="ctr">
              <a:spcBef>
                <a:spcPts val="0"/>
              </a:spcBef>
              <a:spcAft>
                <a:spcPts val="0"/>
              </a:spcAft>
              <a:buNone/>
            </a:pPr>
            <a:r>
              <a:rPr b="1" lang="en" sz="1500"/>
              <a:t>(2x2)</a:t>
            </a:r>
            <a:endParaRPr b="1" sz="1500"/>
          </a:p>
        </p:txBody>
      </p:sp>
      <p:cxnSp>
        <p:nvCxnSpPr>
          <p:cNvPr id="440" name="Google Shape;440;p29"/>
          <p:cNvCxnSpPr/>
          <p:nvPr/>
        </p:nvCxnSpPr>
        <p:spPr>
          <a:xfrm>
            <a:off x="3793900" y="3375925"/>
            <a:ext cx="15900" cy="549300"/>
          </a:xfrm>
          <a:prstGeom prst="straightConnector1">
            <a:avLst/>
          </a:prstGeom>
          <a:noFill/>
          <a:ln cap="flat" cmpd="sng" w="19050">
            <a:solidFill>
              <a:schemeClr val="dk1"/>
            </a:solidFill>
            <a:prstDash val="solid"/>
            <a:round/>
            <a:headEnd len="med" w="med" type="none"/>
            <a:tailEnd len="med" w="med" type="triangle"/>
          </a:ln>
        </p:spPr>
      </p:cxnSp>
      <p:sp>
        <p:nvSpPr>
          <p:cNvPr id="441" name="Google Shape;441;p29"/>
          <p:cNvSpPr/>
          <p:nvPr/>
        </p:nvSpPr>
        <p:spPr>
          <a:xfrm>
            <a:off x="3280300" y="41735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FC-512</a:t>
            </a:r>
            <a:endParaRPr b="1" sz="1500"/>
          </a:p>
        </p:txBody>
      </p:sp>
      <p:cxnSp>
        <p:nvCxnSpPr>
          <p:cNvPr id="442" name="Google Shape;442;p29"/>
          <p:cNvCxnSpPr/>
          <p:nvPr/>
        </p:nvCxnSpPr>
        <p:spPr>
          <a:xfrm flipH="1" rot="10800000">
            <a:off x="4635375" y="455840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443" name="Google Shape;443;p29"/>
          <p:cNvSpPr/>
          <p:nvPr/>
        </p:nvSpPr>
        <p:spPr>
          <a:xfrm>
            <a:off x="5495175" y="41726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Feature</a:t>
            </a:r>
            <a:endParaRPr b="1" sz="1500"/>
          </a:p>
          <a:p>
            <a:pPr indent="0" lvl="0" marL="0" rtl="0" algn="ctr">
              <a:spcBef>
                <a:spcPts val="0"/>
              </a:spcBef>
              <a:spcAft>
                <a:spcPts val="0"/>
              </a:spcAft>
              <a:buNone/>
            </a:pPr>
            <a:r>
              <a:rPr b="1" lang="en" sz="1500"/>
              <a:t>Vector</a:t>
            </a:r>
            <a:endParaRPr b="1" sz="1500"/>
          </a:p>
        </p:txBody>
      </p:sp>
      <p:sp>
        <p:nvSpPr>
          <p:cNvPr id="444" name="Google Shape;444;p29"/>
          <p:cNvSpPr txBox="1"/>
          <p:nvPr/>
        </p:nvSpPr>
        <p:spPr>
          <a:xfrm>
            <a:off x="5631375" y="3783550"/>
            <a:ext cx="853200" cy="3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Output</a:t>
            </a:r>
            <a:endParaRPr b="1"/>
          </a:p>
          <a:p>
            <a:pPr indent="0" lvl="0" marL="0" rtl="0" algn="l">
              <a:spcBef>
                <a:spcPts val="0"/>
              </a:spcBef>
              <a:spcAft>
                <a:spcPts val="0"/>
              </a:spcAft>
              <a:buNone/>
            </a:pPr>
            <a:r>
              <a:t/>
            </a:r>
            <a:endParaRPr/>
          </a:p>
        </p:txBody>
      </p:sp>
      <p:sp>
        <p:nvSpPr>
          <p:cNvPr id="445" name="Google Shape;445;p29"/>
          <p:cNvSpPr txBox="1"/>
          <p:nvPr/>
        </p:nvSpPr>
        <p:spPr>
          <a:xfrm>
            <a:off x="1236250" y="0"/>
            <a:ext cx="6528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Input</a:t>
            </a:r>
            <a:endParaRPr b="1"/>
          </a:p>
          <a:p>
            <a:pPr indent="0" lvl="0" marL="0" rtl="0" algn="l">
              <a:spcBef>
                <a:spcPts val="0"/>
              </a:spcBef>
              <a:spcAft>
                <a:spcPts val="0"/>
              </a:spcAft>
              <a:buNone/>
            </a:pPr>
            <a:r>
              <a:t/>
            </a:r>
            <a:endParaRPr/>
          </a:p>
        </p:txBody>
      </p:sp>
      <p:sp>
        <p:nvSpPr>
          <p:cNvPr id="446" name="Google Shape;446;p29"/>
          <p:cNvSpPr txBox="1"/>
          <p:nvPr/>
        </p:nvSpPr>
        <p:spPr>
          <a:xfrm>
            <a:off x="1003775" y="1759600"/>
            <a:ext cx="9474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32x32x3</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pic>
        <p:nvPicPr>
          <p:cNvPr id="451" name="Google Shape;451;p30"/>
          <p:cNvPicPr preferRelativeResize="0"/>
          <p:nvPr/>
        </p:nvPicPr>
        <p:blipFill>
          <a:blip r:embed="rId3">
            <a:alphaModFix/>
          </a:blip>
          <a:stretch>
            <a:fillRect/>
          </a:stretch>
        </p:blipFill>
        <p:spPr>
          <a:xfrm>
            <a:off x="4220250" y="2454675"/>
            <a:ext cx="3251375" cy="2646550"/>
          </a:xfrm>
          <a:prstGeom prst="rect">
            <a:avLst/>
          </a:prstGeom>
          <a:noFill/>
          <a:ln>
            <a:noFill/>
          </a:ln>
        </p:spPr>
      </p:pic>
      <p:pic>
        <p:nvPicPr>
          <p:cNvPr id="452" name="Google Shape;452;p30"/>
          <p:cNvPicPr preferRelativeResize="0"/>
          <p:nvPr/>
        </p:nvPicPr>
        <p:blipFill>
          <a:blip r:embed="rId4">
            <a:alphaModFix/>
          </a:blip>
          <a:stretch>
            <a:fillRect/>
          </a:stretch>
        </p:blipFill>
        <p:spPr>
          <a:xfrm>
            <a:off x="4161400" y="177050"/>
            <a:ext cx="3726600" cy="2057025"/>
          </a:xfrm>
          <a:prstGeom prst="rect">
            <a:avLst/>
          </a:prstGeom>
          <a:noFill/>
          <a:ln>
            <a:noFill/>
          </a:ln>
        </p:spPr>
      </p:pic>
      <p:pic>
        <p:nvPicPr>
          <p:cNvPr id="453" name="Google Shape;453;p30"/>
          <p:cNvPicPr preferRelativeResize="0"/>
          <p:nvPr/>
        </p:nvPicPr>
        <p:blipFill>
          <a:blip r:embed="rId5">
            <a:alphaModFix/>
          </a:blip>
          <a:stretch>
            <a:fillRect/>
          </a:stretch>
        </p:blipFill>
        <p:spPr>
          <a:xfrm>
            <a:off x="762375" y="2454675"/>
            <a:ext cx="3329666" cy="2260749"/>
          </a:xfrm>
          <a:prstGeom prst="rect">
            <a:avLst/>
          </a:prstGeom>
          <a:noFill/>
          <a:ln>
            <a:noFill/>
          </a:ln>
        </p:spPr>
      </p:pic>
      <p:pic>
        <p:nvPicPr>
          <p:cNvPr id="454" name="Google Shape;454;p30"/>
          <p:cNvPicPr preferRelativeResize="0"/>
          <p:nvPr/>
        </p:nvPicPr>
        <p:blipFill>
          <a:blip r:embed="rId6">
            <a:alphaModFix/>
          </a:blip>
          <a:stretch>
            <a:fillRect/>
          </a:stretch>
        </p:blipFill>
        <p:spPr>
          <a:xfrm>
            <a:off x="762363" y="241013"/>
            <a:ext cx="2734534" cy="1969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31"/>
          <p:cNvPicPr preferRelativeResize="0"/>
          <p:nvPr/>
        </p:nvPicPr>
        <p:blipFill>
          <a:blip r:embed="rId3">
            <a:alphaModFix/>
          </a:blip>
          <a:stretch>
            <a:fillRect/>
          </a:stretch>
        </p:blipFill>
        <p:spPr>
          <a:xfrm>
            <a:off x="219900" y="305850"/>
            <a:ext cx="5077051" cy="2003750"/>
          </a:xfrm>
          <a:prstGeom prst="rect">
            <a:avLst/>
          </a:prstGeom>
          <a:noFill/>
          <a:ln>
            <a:noFill/>
          </a:ln>
        </p:spPr>
      </p:pic>
      <p:pic>
        <p:nvPicPr>
          <p:cNvPr id="460" name="Google Shape;460;p31"/>
          <p:cNvPicPr preferRelativeResize="0"/>
          <p:nvPr/>
        </p:nvPicPr>
        <p:blipFill>
          <a:blip r:embed="rId4">
            <a:alphaModFix/>
          </a:blip>
          <a:stretch>
            <a:fillRect/>
          </a:stretch>
        </p:blipFill>
        <p:spPr>
          <a:xfrm>
            <a:off x="5382600" y="134050"/>
            <a:ext cx="2583125" cy="2063150"/>
          </a:xfrm>
          <a:prstGeom prst="rect">
            <a:avLst/>
          </a:prstGeom>
          <a:noFill/>
          <a:ln>
            <a:noFill/>
          </a:ln>
        </p:spPr>
      </p:pic>
      <p:pic>
        <p:nvPicPr>
          <p:cNvPr id="461" name="Google Shape;461;p31"/>
          <p:cNvPicPr preferRelativeResize="0"/>
          <p:nvPr/>
        </p:nvPicPr>
        <p:blipFill>
          <a:blip r:embed="rId5">
            <a:alphaModFix/>
          </a:blip>
          <a:stretch>
            <a:fillRect/>
          </a:stretch>
        </p:blipFill>
        <p:spPr>
          <a:xfrm>
            <a:off x="502250" y="2701375"/>
            <a:ext cx="2137025" cy="2308574"/>
          </a:xfrm>
          <a:prstGeom prst="rect">
            <a:avLst/>
          </a:prstGeom>
          <a:noFill/>
          <a:ln>
            <a:noFill/>
          </a:ln>
        </p:spPr>
      </p:pic>
      <p:pic>
        <p:nvPicPr>
          <p:cNvPr id="462" name="Google Shape;462;p31"/>
          <p:cNvPicPr preferRelativeResize="0"/>
          <p:nvPr/>
        </p:nvPicPr>
        <p:blipFill>
          <a:blip r:embed="rId6">
            <a:alphaModFix/>
          </a:blip>
          <a:stretch>
            <a:fillRect/>
          </a:stretch>
        </p:blipFill>
        <p:spPr>
          <a:xfrm>
            <a:off x="2742575" y="2725975"/>
            <a:ext cx="2290350" cy="2173495"/>
          </a:xfrm>
          <a:prstGeom prst="rect">
            <a:avLst/>
          </a:prstGeom>
          <a:noFill/>
          <a:ln>
            <a:noFill/>
          </a:ln>
        </p:spPr>
      </p:pic>
      <p:pic>
        <p:nvPicPr>
          <p:cNvPr id="463" name="Google Shape;463;p31"/>
          <p:cNvPicPr preferRelativeResize="0"/>
          <p:nvPr/>
        </p:nvPicPr>
        <p:blipFill>
          <a:blip r:embed="rId7">
            <a:alphaModFix/>
          </a:blip>
          <a:stretch>
            <a:fillRect/>
          </a:stretch>
        </p:blipFill>
        <p:spPr>
          <a:xfrm>
            <a:off x="5512850" y="2725975"/>
            <a:ext cx="2711208" cy="2173500"/>
          </a:xfrm>
          <a:prstGeom prst="rect">
            <a:avLst/>
          </a:prstGeom>
          <a:noFill/>
          <a:ln>
            <a:noFill/>
          </a:ln>
        </p:spPr>
      </p:pic>
      <p:pic>
        <p:nvPicPr>
          <p:cNvPr id="464" name="Google Shape;464;p31"/>
          <p:cNvPicPr preferRelativeResize="0"/>
          <p:nvPr/>
        </p:nvPicPr>
        <p:blipFill>
          <a:blip r:embed="rId8">
            <a:alphaModFix/>
          </a:blip>
          <a:stretch>
            <a:fillRect/>
          </a:stretch>
        </p:blipFill>
        <p:spPr>
          <a:xfrm>
            <a:off x="5404137" y="205813"/>
            <a:ext cx="2928625" cy="2365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Basic components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2"/>
          <p:cNvSpPr/>
          <p:nvPr/>
        </p:nvSpPr>
        <p:spPr>
          <a:xfrm>
            <a:off x="2002800"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470" name="Google Shape;470;p32"/>
          <p:cNvSpPr/>
          <p:nvPr/>
        </p:nvSpPr>
        <p:spPr>
          <a:xfrm>
            <a:off x="2586351"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71" name="Google Shape;471;p32"/>
          <p:cNvCxnSpPr>
            <a:stCxn id="469" idx="3"/>
            <a:endCxn id="470" idx="1"/>
          </p:cNvCxnSpPr>
          <p:nvPr/>
        </p:nvCxnSpPr>
        <p:spPr>
          <a:xfrm>
            <a:off x="2265600" y="32523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72" name="Google Shape;472;p32"/>
          <p:cNvCxnSpPr>
            <a:stCxn id="470" idx="1"/>
            <a:endCxn id="469" idx="3"/>
          </p:cNvCxnSpPr>
          <p:nvPr/>
        </p:nvCxnSpPr>
        <p:spPr>
          <a:xfrm rot="10800000">
            <a:off x="2265651" y="3252308"/>
            <a:ext cx="320700" cy="0"/>
          </a:xfrm>
          <a:prstGeom prst="straightConnector1">
            <a:avLst/>
          </a:prstGeom>
          <a:noFill/>
          <a:ln cap="flat" cmpd="sng" w="19050">
            <a:solidFill>
              <a:schemeClr val="dk1"/>
            </a:solidFill>
            <a:prstDash val="solid"/>
            <a:round/>
            <a:headEnd len="med" w="med" type="none"/>
            <a:tailEnd len="med" w="med" type="triangle"/>
          </a:ln>
        </p:spPr>
      </p:cxnSp>
      <p:sp>
        <p:nvSpPr>
          <p:cNvPr id="473" name="Google Shape;473;p32"/>
          <p:cNvSpPr/>
          <p:nvPr/>
        </p:nvSpPr>
        <p:spPr>
          <a:xfrm>
            <a:off x="3202780"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474" name="Google Shape;474;p32"/>
          <p:cNvSpPr/>
          <p:nvPr/>
        </p:nvSpPr>
        <p:spPr>
          <a:xfrm>
            <a:off x="3786331"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75" name="Google Shape;475;p32"/>
          <p:cNvCxnSpPr>
            <a:stCxn id="473" idx="3"/>
            <a:endCxn id="474" idx="1"/>
          </p:cNvCxnSpPr>
          <p:nvPr/>
        </p:nvCxnSpPr>
        <p:spPr>
          <a:xfrm>
            <a:off x="3465580" y="32523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76" name="Google Shape;476;p32"/>
          <p:cNvCxnSpPr>
            <a:stCxn id="474" idx="1"/>
            <a:endCxn id="473" idx="3"/>
          </p:cNvCxnSpPr>
          <p:nvPr/>
        </p:nvCxnSpPr>
        <p:spPr>
          <a:xfrm rot="10800000">
            <a:off x="3465631" y="3252308"/>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477" name="Google Shape;477;p32"/>
          <p:cNvCxnSpPr/>
          <p:nvPr/>
        </p:nvCxnSpPr>
        <p:spPr>
          <a:xfrm>
            <a:off x="2865713" y="325239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78" name="Google Shape;478;p32"/>
          <p:cNvCxnSpPr/>
          <p:nvPr/>
        </p:nvCxnSpPr>
        <p:spPr>
          <a:xfrm rot="10800000">
            <a:off x="2865641" y="3252394"/>
            <a:ext cx="320700" cy="0"/>
          </a:xfrm>
          <a:prstGeom prst="straightConnector1">
            <a:avLst/>
          </a:prstGeom>
          <a:noFill/>
          <a:ln cap="flat" cmpd="sng" w="19050">
            <a:solidFill>
              <a:schemeClr val="dk1"/>
            </a:solidFill>
            <a:prstDash val="solid"/>
            <a:round/>
            <a:headEnd len="med" w="med" type="none"/>
            <a:tailEnd len="med" w="med" type="triangle"/>
          </a:ln>
        </p:spPr>
      </p:cxnSp>
      <p:sp>
        <p:nvSpPr>
          <p:cNvPr id="479" name="Google Shape;479;p32"/>
          <p:cNvSpPr/>
          <p:nvPr/>
        </p:nvSpPr>
        <p:spPr>
          <a:xfrm>
            <a:off x="4369882"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80" name="Google Shape;480;p32"/>
          <p:cNvCxnSpPr>
            <a:endCxn id="479" idx="1"/>
          </p:cNvCxnSpPr>
          <p:nvPr/>
        </p:nvCxnSpPr>
        <p:spPr>
          <a:xfrm>
            <a:off x="4049182" y="32523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81" name="Google Shape;481;p32"/>
          <p:cNvCxnSpPr>
            <a:stCxn id="479" idx="1"/>
          </p:cNvCxnSpPr>
          <p:nvPr/>
        </p:nvCxnSpPr>
        <p:spPr>
          <a:xfrm rot="10800000">
            <a:off x="4049182" y="3252308"/>
            <a:ext cx="320700" cy="0"/>
          </a:xfrm>
          <a:prstGeom prst="straightConnector1">
            <a:avLst/>
          </a:prstGeom>
          <a:noFill/>
          <a:ln cap="flat" cmpd="sng" w="19050">
            <a:solidFill>
              <a:schemeClr val="dk1"/>
            </a:solidFill>
            <a:prstDash val="solid"/>
            <a:round/>
            <a:headEnd len="med" w="med" type="none"/>
            <a:tailEnd len="med" w="med" type="triangle"/>
          </a:ln>
        </p:spPr>
      </p:cxnSp>
      <p:sp>
        <p:nvSpPr>
          <p:cNvPr id="482" name="Google Shape;482;p32"/>
          <p:cNvSpPr/>
          <p:nvPr/>
        </p:nvSpPr>
        <p:spPr>
          <a:xfrm>
            <a:off x="4986312"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483" name="Google Shape;483;p32"/>
          <p:cNvSpPr/>
          <p:nvPr/>
        </p:nvSpPr>
        <p:spPr>
          <a:xfrm>
            <a:off x="5569863" y="30193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84" name="Google Shape;484;p32"/>
          <p:cNvCxnSpPr>
            <a:stCxn id="482" idx="3"/>
            <a:endCxn id="483" idx="1"/>
          </p:cNvCxnSpPr>
          <p:nvPr/>
        </p:nvCxnSpPr>
        <p:spPr>
          <a:xfrm>
            <a:off x="5249112" y="32523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85" name="Google Shape;485;p32"/>
          <p:cNvCxnSpPr>
            <a:stCxn id="483" idx="1"/>
            <a:endCxn id="482" idx="3"/>
          </p:cNvCxnSpPr>
          <p:nvPr/>
        </p:nvCxnSpPr>
        <p:spPr>
          <a:xfrm rot="10800000">
            <a:off x="5249163" y="3252308"/>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486" name="Google Shape;486;p32"/>
          <p:cNvCxnSpPr/>
          <p:nvPr/>
        </p:nvCxnSpPr>
        <p:spPr>
          <a:xfrm>
            <a:off x="4649245" y="325239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87" name="Google Shape;487;p32"/>
          <p:cNvCxnSpPr/>
          <p:nvPr/>
        </p:nvCxnSpPr>
        <p:spPr>
          <a:xfrm rot="10800000">
            <a:off x="4649172" y="3252394"/>
            <a:ext cx="320700" cy="0"/>
          </a:xfrm>
          <a:prstGeom prst="straightConnector1">
            <a:avLst/>
          </a:prstGeom>
          <a:noFill/>
          <a:ln cap="flat" cmpd="sng" w="19050">
            <a:solidFill>
              <a:schemeClr val="dk1"/>
            </a:solidFill>
            <a:prstDash val="solid"/>
            <a:round/>
            <a:headEnd len="med" w="med" type="none"/>
            <a:tailEnd len="med" w="med" type="triangle"/>
          </a:ln>
        </p:spPr>
      </p:cxnSp>
      <p:sp>
        <p:nvSpPr>
          <p:cNvPr id="488" name="Google Shape;488;p32"/>
          <p:cNvSpPr/>
          <p:nvPr/>
        </p:nvSpPr>
        <p:spPr>
          <a:xfrm>
            <a:off x="2002800"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489" name="Google Shape;489;p32"/>
          <p:cNvSpPr/>
          <p:nvPr/>
        </p:nvSpPr>
        <p:spPr>
          <a:xfrm>
            <a:off x="2586351"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90" name="Google Shape;490;p32"/>
          <p:cNvCxnSpPr>
            <a:stCxn id="488" idx="3"/>
            <a:endCxn id="489" idx="1"/>
          </p:cNvCxnSpPr>
          <p:nvPr/>
        </p:nvCxnSpPr>
        <p:spPr>
          <a:xfrm>
            <a:off x="2265600" y="2467364"/>
            <a:ext cx="320700" cy="0"/>
          </a:xfrm>
          <a:prstGeom prst="straightConnector1">
            <a:avLst/>
          </a:prstGeom>
          <a:noFill/>
          <a:ln cap="flat" cmpd="sng" w="19050">
            <a:solidFill>
              <a:srgbClr val="000000"/>
            </a:solidFill>
            <a:prstDash val="solid"/>
            <a:round/>
            <a:headEnd len="med" w="med" type="triangle"/>
            <a:tailEnd len="med" w="med" type="triangle"/>
          </a:ln>
        </p:spPr>
      </p:cxnSp>
      <p:sp>
        <p:nvSpPr>
          <p:cNvPr id="491" name="Google Shape;491;p32"/>
          <p:cNvSpPr/>
          <p:nvPr/>
        </p:nvSpPr>
        <p:spPr>
          <a:xfrm>
            <a:off x="3202780"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492" name="Google Shape;492;p32"/>
          <p:cNvSpPr/>
          <p:nvPr/>
        </p:nvSpPr>
        <p:spPr>
          <a:xfrm>
            <a:off x="3786331"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93" name="Google Shape;493;p32"/>
          <p:cNvCxnSpPr>
            <a:stCxn id="491" idx="3"/>
            <a:endCxn id="492" idx="1"/>
          </p:cNvCxnSpPr>
          <p:nvPr/>
        </p:nvCxnSpPr>
        <p:spPr>
          <a:xfrm>
            <a:off x="3465580" y="246736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94" name="Google Shape;494;p32"/>
          <p:cNvCxnSpPr>
            <a:stCxn id="492" idx="1"/>
            <a:endCxn id="491" idx="3"/>
          </p:cNvCxnSpPr>
          <p:nvPr/>
        </p:nvCxnSpPr>
        <p:spPr>
          <a:xfrm rot="10800000">
            <a:off x="3465631" y="2467364"/>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495" name="Google Shape;495;p32"/>
          <p:cNvCxnSpPr/>
          <p:nvPr/>
        </p:nvCxnSpPr>
        <p:spPr>
          <a:xfrm>
            <a:off x="2865713" y="2467450"/>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96" name="Google Shape;496;p32"/>
          <p:cNvCxnSpPr/>
          <p:nvPr/>
        </p:nvCxnSpPr>
        <p:spPr>
          <a:xfrm rot="10800000">
            <a:off x="2865641" y="2467450"/>
            <a:ext cx="320700" cy="0"/>
          </a:xfrm>
          <a:prstGeom prst="straightConnector1">
            <a:avLst/>
          </a:prstGeom>
          <a:noFill/>
          <a:ln cap="flat" cmpd="sng" w="19050">
            <a:solidFill>
              <a:schemeClr val="dk1"/>
            </a:solidFill>
            <a:prstDash val="solid"/>
            <a:round/>
            <a:headEnd len="med" w="med" type="none"/>
            <a:tailEnd len="med" w="med" type="triangle"/>
          </a:ln>
        </p:spPr>
      </p:cxnSp>
      <p:sp>
        <p:nvSpPr>
          <p:cNvPr id="497" name="Google Shape;497;p32"/>
          <p:cNvSpPr/>
          <p:nvPr/>
        </p:nvSpPr>
        <p:spPr>
          <a:xfrm>
            <a:off x="4369882"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498" name="Google Shape;498;p32"/>
          <p:cNvCxnSpPr>
            <a:endCxn id="497" idx="1"/>
          </p:cNvCxnSpPr>
          <p:nvPr/>
        </p:nvCxnSpPr>
        <p:spPr>
          <a:xfrm>
            <a:off x="4049182" y="246736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499" name="Google Shape;499;p32"/>
          <p:cNvCxnSpPr>
            <a:stCxn id="497" idx="1"/>
          </p:cNvCxnSpPr>
          <p:nvPr/>
        </p:nvCxnSpPr>
        <p:spPr>
          <a:xfrm rot="10800000">
            <a:off x="4049182" y="2467364"/>
            <a:ext cx="320700" cy="0"/>
          </a:xfrm>
          <a:prstGeom prst="straightConnector1">
            <a:avLst/>
          </a:prstGeom>
          <a:noFill/>
          <a:ln cap="flat" cmpd="sng" w="19050">
            <a:solidFill>
              <a:schemeClr val="dk1"/>
            </a:solidFill>
            <a:prstDash val="solid"/>
            <a:round/>
            <a:headEnd len="med" w="med" type="none"/>
            <a:tailEnd len="med" w="med" type="triangle"/>
          </a:ln>
        </p:spPr>
      </p:cxnSp>
      <p:sp>
        <p:nvSpPr>
          <p:cNvPr id="500" name="Google Shape;500;p32"/>
          <p:cNvSpPr/>
          <p:nvPr/>
        </p:nvSpPr>
        <p:spPr>
          <a:xfrm>
            <a:off x="4986312"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501" name="Google Shape;501;p32"/>
          <p:cNvSpPr/>
          <p:nvPr/>
        </p:nvSpPr>
        <p:spPr>
          <a:xfrm>
            <a:off x="5569863" y="2234414"/>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502" name="Google Shape;502;p32"/>
          <p:cNvCxnSpPr>
            <a:stCxn id="500" idx="3"/>
            <a:endCxn id="501" idx="1"/>
          </p:cNvCxnSpPr>
          <p:nvPr/>
        </p:nvCxnSpPr>
        <p:spPr>
          <a:xfrm>
            <a:off x="5249112" y="246736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503" name="Google Shape;503;p32"/>
          <p:cNvCxnSpPr>
            <a:stCxn id="501" idx="1"/>
            <a:endCxn id="500" idx="3"/>
          </p:cNvCxnSpPr>
          <p:nvPr/>
        </p:nvCxnSpPr>
        <p:spPr>
          <a:xfrm rot="10800000">
            <a:off x="5249163" y="2467364"/>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504" name="Google Shape;504;p32"/>
          <p:cNvCxnSpPr/>
          <p:nvPr/>
        </p:nvCxnSpPr>
        <p:spPr>
          <a:xfrm>
            <a:off x="4649245" y="2467450"/>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505" name="Google Shape;505;p32"/>
          <p:cNvCxnSpPr/>
          <p:nvPr/>
        </p:nvCxnSpPr>
        <p:spPr>
          <a:xfrm rot="10800000">
            <a:off x="4649172" y="2467450"/>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506" name="Google Shape;506;p32"/>
          <p:cNvCxnSpPr>
            <a:stCxn id="469" idx="0"/>
            <a:endCxn id="488" idx="2"/>
          </p:cNvCxnSpPr>
          <p:nvPr/>
        </p:nvCxnSpPr>
        <p:spPr>
          <a:xfrm rot="10800000">
            <a:off x="2134200" y="27004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07" name="Google Shape;507;p32"/>
          <p:cNvCxnSpPr/>
          <p:nvPr/>
        </p:nvCxnSpPr>
        <p:spPr>
          <a:xfrm rot="10800000">
            <a:off x="2717813" y="27004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08" name="Google Shape;508;p32"/>
          <p:cNvCxnSpPr/>
          <p:nvPr/>
        </p:nvCxnSpPr>
        <p:spPr>
          <a:xfrm rot="10800000">
            <a:off x="3334242" y="27004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09" name="Google Shape;509;p32"/>
          <p:cNvCxnSpPr/>
          <p:nvPr/>
        </p:nvCxnSpPr>
        <p:spPr>
          <a:xfrm rot="10800000">
            <a:off x="3917793" y="27004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0" name="Google Shape;510;p32"/>
          <p:cNvCxnSpPr/>
          <p:nvPr/>
        </p:nvCxnSpPr>
        <p:spPr>
          <a:xfrm rot="10800000">
            <a:off x="4501344" y="2700509"/>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1" name="Google Shape;511;p32"/>
          <p:cNvCxnSpPr/>
          <p:nvPr/>
        </p:nvCxnSpPr>
        <p:spPr>
          <a:xfrm rot="10800000">
            <a:off x="5117773" y="2700509"/>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2" name="Google Shape;512;p32"/>
          <p:cNvCxnSpPr/>
          <p:nvPr/>
        </p:nvCxnSpPr>
        <p:spPr>
          <a:xfrm rot="10800000">
            <a:off x="5701324" y="27004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3" name="Google Shape;513;p32"/>
          <p:cNvCxnSpPr/>
          <p:nvPr/>
        </p:nvCxnSpPr>
        <p:spPr>
          <a:xfrm rot="10800000">
            <a:off x="2134262" y="1915514"/>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4" name="Google Shape;514;p32"/>
          <p:cNvCxnSpPr/>
          <p:nvPr/>
        </p:nvCxnSpPr>
        <p:spPr>
          <a:xfrm rot="10800000">
            <a:off x="2717813" y="1915514"/>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5" name="Google Shape;515;p32"/>
          <p:cNvCxnSpPr/>
          <p:nvPr/>
        </p:nvCxnSpPr>
        <p:spPr>
          <a:xfrm rot="10800000">
            <a:off x="3334242" y="1915514"/>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6" name="Google Shape;516;p32"/>
          <p:cNvCxnSpPr/>
          <p:nvPr/>
        </p:nvCxnSpPr>
        <p:spPr>
          <a:xfrm rot="10800000">
            <a:off x="3917793" y="1915514"/>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7" name="Google Shape;517;p32"/>
          <p:cNvCxnSpPr/>
          <p:nvPr/>
        </p:nvCxnSpPr>
        <p:spPr>
          <a:xfrm rot="10800000">
            <a:off x="4501344" y="191556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8" name="Google Shape;518;p32"/>
          <p:cNvCxnSpPr/>
          <p:nvPr/>
        </p:nvCxnSpPr>
        <p:spPr>
          <a:xfrm rot="10800000">
            <a:off x="5117773" y="191556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19" name="Google Shape;519;p32"/>
          <p:cNvCxnSpPr/>
          <p:nvPr/>
        </p:nvCxnSpPr>
        <p:spPr>
          <a:xfrm rot="10800000">
            <a:off x="5701324" y="1915514"/>
            <a:ext cx="0" cy="318900"/>
          </a:xfrm>
          <a:prstGeom prst="straightConnector1">
            <a:avLst/>
          </a:prstGeom>
          <a:noFill/>
          <a:ln cap="flat" cmpd="sng" w="19050">
            <a:solidFill>
              <a:srgbClr val="000000"/>
            </a:solidFill>
            <a:prstDash val="solid"/>
            <a:round/>
            <a:headEnd len="med" w="med" type="none"/>
            <a:tailEnd len="med" w="med" type="triangle"/>
          </a:ln>
        </p:spPr>
      </p:cxnSp>
      <p:sp>
        <p:nvSpPr>
          <p:cNvPr id="520" name="Google Shape;520;p32"/>
          <p:cNvSpPr/>
          <p:nvPr/>
        </p:nvSpPr>
        <p:spPr>
          <a:xfrm>
            <a:off x="2006875" y="1539789"/>
            <a:ext cx="3822000" cy="37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AM</a:t>
            </a:r>
            <a:endParaRPr/>
          </a:p>
        </p:txBody>
      </p:sp>
      <p:sp>
        <p:nvSpPr>
          <p:cNvPr id="521" name="Google Shape;521;p32"/>
          <p:cNvSpPr/>
          <p:nvPr/>
        </p:nvSpPr>
        <p:spPr>
          <a:xfrm>
            <a:off x="2007774" y="923175"/>
            <a:ext cx="52401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522" name="Google Shape;522;p32"/>
          <p:cNvSpPr/>
          <p:nvPr/>
        </p:nvSpPr>
        <p:spPr>
          <a:xfrm>
            <a:off x="2006724" y="458800"/>
            <a:ext cx="52401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cxnSp>
        <p:nvCxnSpPr>
          <p:cNvPr id="523" name="Google Shape;523;p32"/>
          <p:cNvCxnSpPr>
            <a:stCxn id="520" idx="0"/>
          </p:cNvCxnSpPr>
          <p:nvPr/>
        </p:nvCxnSpPr>
        <p:spPr>
          <a:xfrm flipH="1" rot="10800000">
            <a:off x="3917875" y="1255989"/>
            <a:ext cx="3900" cy="283800"/>
          </a:xfrm>
          <a:prstGeom prst="straightConnector1">
            <a:avLst/>
          </a:prstGeom>
          <a:noFill/>
          <a:ln cap="flat" cmpd="sng" w="19050">
            <a:solidFill>
              <a:srgbClr val="000000"/>
            </a:solidFill>
            <a:prstDash val="solid"/>
            <a:round/>
            <a:headEnd len="med" w="med" type="none"/>
            <a:tailEnd len="med" w="med" type="triangle"/>
          </a:ln>
        </p:spPr>
      </p:cxnSp>
      <p:cxnSp>
        <p:nvCxnSpPr>
          <p:cNvPr id="524" name="Google Shape;524;p32"/>
          <p:cNvCxnSpPr>
            <a:stCxn id="525" idx="0"/>
          </p:cNvCxnSpPr>
          <p:nvPr/>
        </p:nvCxnSpPr>
        <p:spPr>
          <a:xfrm rot="10800000">
            <a:off x="2134200"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25" name="Google Shape;525;p32"/>
          <p:cNvSpPr/>
          <p:nvPr/>
        </p:nvSpPr>
        <p:spPr>
          <a:xfrm>
            <a:off x="2002800"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6186375" y="3108375"/>
            <a:ext cx="9075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527" name="Google Shape;527;p32"/>
          <p:cNvCxnSpPr/>
          <p:nvPr/>
        </p:nvCxnSpPr>
        <p:spPr>
          <a:xfrm flipH="1" rot="10800000">
            <a:off x="2134200" y="3441575"/>
            <a:ext cx="4149300" cy="179400"/>
          </a:xfrm>
          <a:prstGeom prst="bentConnector3">
            <a:avLst>
              <a:gd fmla="val 100002" name="adj1"/>
            </a:avLst>
          </a:prstGeom>
          <a:noFill/>
          <a:ln cap="flat" cmpd="sng" w="9525">
            <a:solidFill>
              <a:srgbClr val="000000"/>
            </a:solidFill>
            <a:prstDash val="solid"/>
            <a:round/>
            <a:headEnd len="med" w="med" type="none"/>
            <a:tailEnd len="med" w="med" type="none"/>
          </a:ln>
        </p:spPr>
      </p:cxnSp>
      <p:cxnSp>
        <p:nvCxnSpPr>
          <p:cNvPr id="528" name="Google Shape;528;p32"/>
          <p:cNvCxnSpPr/>
          <p:nvPr/>
        </p:nvCxnSpPr>
        <p:spPr>
          <a:xfrm flipH="1" rot="10800000">
            <a:off x="2717738" y="3434675"/>
            <a:ext cx="3669300" cy="229800"/>
          </a:xfrm>
          <a:prstGeom prst="bentConnector3">
            <a:avLst>
              <a:gd fmla="val 100004" name="adj1"/>
            </a:avLst>
          </a:prstGeom>
          <a:noFill/>
          <a:ln cap="flat" cmpd="sng" w="9525">
            <a:solidFill>
              <a:srgbClr val="000000"/>
            </a:solidFill>
            <a:prstDash val="solid"/>
            <a:round/>
            <a:headEnd len="med" w="med" type="none"/>
            <a:tailEnd len="med" w="med" type="none"/>
          </a:ln>
        </p:spPr>
      </p:cxnSp>
      <p:cxnSp>
        <p:nvCxnSpPr>
          <p:cNvPr id="529" name="Google Shape;529;p32"/>
          <p:cNvCxnSpPr/>
          <p:nvPr/>
        </p:nvCxnSpPr>
        <p:spPr>
          <a:xfrm flipH="1" rot="10800000">
            <a:off x="3334125" y="3427350"/>
            <a:ext cx="3156600" cy="293100"/>
          </a:xfrm>
          <a:prstGeom prst="bentConnector3">
            <a:avLst>
              <a:gd fmla="val 100002" name="adj1"/>
            </a:avLst>
          </a:prstGeom>
          <a:noFill/>
          <a:ln cap="flat" cmpd="sng" w="9525">
            <a:solidFill>
              <a:srgbClr val="000000"/>
            </a:solidFill>
            <a:prstDash val="solid"/>
            <a:round/>
            <a:headEnd len="med" w="med" type="none"/>
            <a:tailEnd len="med" w="med" type="none"/>
          </a:ln>
        </p:spPr>
      </p:cxnSp>
      <p:cxnSp>
        <p:nvCxnSpPr>
          <p:cNvPr id="530" name="Google Shape;530;p32"/>
          <p:cNvCxnSpPr/>
          <p:nvPr/>
        </p:nvCxnSpPr>
        <p:spPr>
          <a:xfrm flipH="1" rot="10800000">
            <a:off x="3914025" y="3427950"/>
            <a:ext cx="2726100" cy="344400"/>
          </a:xfrm>
          <a:prstGeom prst="bentConnector3">
            <a:avLst>
              <a:gd fmla="val 100223" name="adj1"/>
            </a:avLst>
          </a:prstGeom>
          <a:noFill/>
          <a:ln cap="flat" cmpd="sng" w="9525">
            <a:solidFill>
              <a:srgbClr val="000000"/>
            </a:solidFill>
            <a:prstDash val="solid"/>
            <a:round/>
            <a:headEnd len="med" w="med" type="none"/>
            <a:tailEnd len="med" w="med" type="none"/>
          </a:ln>
        </p:spPr>
      </p:cxnSp>
      <p:cxnSp>
        <p:nvCxnSpPr>
          <p:cNvPr id="531" name="Google Shape;531;p32"/>
          <p:cNvCxnSpPr/>
          <p:nvPr/>
        </p:nvCxnSpPr>
        <p:spPr>
          <a:xfrm flipH="1" rot="10800000">
            <a:off x="4501125" y="3425850"/>
            <a:ext cx="2289600" cy="411000"/>
          </a:xfrm>
          <a:prstGeom prst="bentConnector3">
            <a:avLst>
              <a:gd fmla="val 100001" name="adj1"/>
            </a:avLst>
          </a:prstGeom>
          <a:noFill/>
          <a:ln cap="flat" cmpd="sng" w="9525">
            <a:solidFill>
              <a:srgbClr val="000000"/>
            </a:solidFill>
            <a:prstDash val="solid"/>
            <a:round/>
            <a:headEnd len="med" w="med" type="none"/>
            <a:tailEnd len="med" w="med" type="triangle"/>
          </a:ln>
        </p:spPr>
      </p:cxnSp>
      <p:cxnSp>
        <p:nvCxnSpPr>
          <p:cNvPr id="532" name="Google Shape;532;p32"/>
          <p:cNvCxnSpPr/>
          <p:nvPr/>
        </p:nvCxnSpPr>
        <p:spPr>
          <a:xfrm flipH="1" rot="10800000">
            <a:off x="5117688" y="3423700"/>
            <a:ext cx="1790700" cy="477300"/>
          </a:xfrm>
          <a:prstGeom prst="bentConnector3">
            <a:avLst>
              <a:gd fmla="val 100001" name="adj1"/>
            </a:avLst>
          </a:prstGeom>
          <a:noFill/>
          <a:ln cap="flat" cmpd="sng" w="9525">
            <a:solidFill>
              <a:srgbClr val="000000"/>
            </a:solidFill>
            <a:prstDash val="solid"/>
            <a:round/>
            <a:headEnd len="med" w="med" type="none"/>
            <a:tailEnd len="med" w="med" type="triangle"/>
          </a:ln>
        </p:spPr>
      </p:cxnSp>
      <p:cxnSp>
        <p:nvCxnSpPr>
          <p:cNvPr id="533" name="Google Shape;533;p32"/>
          <p:cNvCxnSpPr/>
          <p:nvPr/>
        </p:nvCxnSpPr>
        <p:spPr>
          <a:xfrm flipH="1" rot="10800000">
            <a:off x="5701275" y="3423825"/>
            <a:ext cx="1308000" cy="529500"/>
          </a:xfrm>
          <a:prstGeom prst="bentConnector3">
            <a:avLst>
              <a:gd fmla="val 99998" name="adj1"/>
            </a:avLst>
          </a:prstGeom>
          <a:noFill/>
          <a:ln cap="flat" cmpd="sng" w="9525">
            <a:solidFill>
              <a:srgbClr val="000000"/>
            </a:solidFill>
            <a:prstDash val="solid"/>
            <a:round/>
            <a:headEnd len="med" w="med" type="none"/>
            <a:tailEnd len="med" w="med" type="triangle"/>
          </a:ln>
        </p:spPr>
      </p:cxnSp>
      <p:cxnSp>
        <p:nvCxnSpPr>
          <p:cNvPr id="534" name="Google Shape;534;p32"/>
          <p:cNvCxnSpPr>
            <a:stCxn id="535" idx="0"/>
          </p:cNvCxnSpPr>
          <p:nvPr/>
        </p:nvCxnSpPr>
        <p:spPr>
          <a:xfrm rot="10800000">
            <a:off x="2717825"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35" name="Google Shape;535;p32"/>
          <p:cNvSpPr/>
          <p:nvPr/>
        </p:nvSpPr>
        <p:spPr>
          <a:xfrm>
            <a:off x="2586425"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 name="Google Shape;536;p32"/>
          <p:cNvCxnSpPr>
            <a:stCxn id="537" idx="0"/>
          </p:cNvCxnSpPr>
          <p:nvPr/>
        </p:nvCxnSpPr>
        <p:spPr>
          <a:xfrm rot="10800000">
            <a:off x="3334250"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37" name="Google Shape;537;p32"/>
          <p:cNvSpPr/>
          <p:nvPr/>
        </p:nvSpPr>
        <p:spPr>
          <a:xfrm>
            <a:off x="3202850"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 name="Google Shape;538;p32"/>
          <p:cNvCxnSpPr>
            <a:stCxn id="539" idx="0"/>
          </p:cNvCxnSpPr>
          <p:nvPr/>
        </p:nvCxnSpPr>
        <p:spPr>
          <a:xfrm rot="10800000">
            <a:off x="3917763"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39" name="Google Shape;539;p32"/>
          <p:cNvSpPr/>
          <p:nvPr/>
        </p:nvSpPr>
        <p:spPr>
          <a:xfrm>
            <a:off x="3786363"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 name="Google Shape;540;p32"/>
          <p:cNvCxnSpPr>
            <a:stCxn id="541" idx="0"/>
          </p:cNvCxnSpPr>
          <p:nvPr/>
        </p:nvCxnSpPr>
        <p:spPr>
          <a:xfrm rot="10800000">
            <a:off x="4501288"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41" name="Google Shape;541;p32"/>
          <p:cNvSpPr/>
          <p:nvPr/>
        </p:nvSpPr>
        <p:spPr>
          <a:xfrm>
            <a:off x="4369888"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 name="Google Shape;542;p32"/>
          <p:cNvCxnSpPr>
            <a:stCxn id="543" idx="0"/>
          </p:cNvCxnSpPr>
          <p:nvPr/>
        </p:nvCxnSpPr>
        <p:spPr>
          <a:xfrm rot="10800000">
            <a:off x="5117713"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43" name="Google Shape;543;p32"/>
          <p:cNvSpPr/>
          <p:nvPr/>
        </p:nvSpPr>
        <p:spPr>
          <a:xfrm>
            <a:off x="4986313"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 name="Google Shape;544;p32"/>
          <p:cNvCxnSpPr>
            <a:stCxn id="545" idx="0"/>
          </p:cNvCxnSpPr>
          <p:nvPr/>
        </p:nvCxnSpPr>
        <p:spPr>
          <a:xfrm rot="10800000">
            <a:off x="5701338" y="3500900"/>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45" name="Google Shape;545;p32"/>
          <p:cNvSpPr/>
          <p:nvPr/>
        </p:nvSpPr>
        <p:spPr>
          <a:xfrm>
            <a:off x="5569938" y="40481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 name="Google Shape;546;p32"/>
          <p:cNvCxnSpPr/>
          <p:nvPr/>
        </p:nvCxnSpPr>
        <p:spPr>
          <a:xfrm rot="10800000">
            <a:off x="6646200" y="3423600"/>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547" name="Google Shape;547;p32"/>
          <p:cNvCxnSpPr/>
          <p:nvPr/>
        </p:nvCxnSpPr>
        <p:spPr>
          <a:xfrm rot="10800000">
            <a:off x="6490775" y="3423600"/>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548" name="Google Shape;548;p32"/>
          <p:cNvCxnSpPr/>
          <p:nvPr/>
        </p:nvCxnSpPr>
        <p:spPr>
          <a:xfrm rot="10800000">
            <a:off x="6387175" y="3423600"/>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549" name="Google Shape;549;p32"/>
          <p:cNvCxnSpPr/>
          <p:nvPr/>
        </p:nvCxnSpPr>
        <p:spPr>
          <a:xfrm rot="10800000">
            <a:off x="6283575" y="3423600"/>
            <a:ext cx="0" cy="165900"/>
          </a:xfrm>
          <a:prstGeom prst="straightConnector1">
            <a:avLst/>
          </a:prstGeom>
          <a:noFill/>
          <a:ln cap="flat" cmpd="sng" w="9525">
            <a:solidFill>
              <a:srgbClr val="000000"/>
            </a:solidFill>
            <a:prstDash val="solid"/>
            <a:round/>
            <a:headEnd len="med" w="med" type="none"/>
            <a:tailEnd len="med" w="med" type="triangle"/>
          </a:ln>
        </p:spPr>
      </p:cxnSp>
      <p:sp>
        <p:nvSpPr>
          <p:cNvPr id="550" name="Google Shape;550;p32"/>
          <p:cNvSpPr/>
          <p:nvPr/>
        </p:nvSpPr>
        <p:spPr>
          <a:xfrm>
            <a:off x="2130475" y="3578100"/>
            <a:ext cx="36900" cy="44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a:off x="5668350" y="390572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a:off x="5084825" y="38734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4467550" y="381952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3883938" y="37376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a:off x="3301450" y="37087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a:off x="2686975" y="362740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2099875" y="360240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8" name="Google Shape;558;p32"/>
          <p:cNvCxnSpPr/>
          <p:nvPr/>
        </p:nvCxnSpPr>
        <p:spPr>
          <a:xfrm rot="10800000">
            <a:off x="6631575" y="1248700"/>
            <a:ext cx="12300" cy="1859700"/>
          </a:xfrm>
          <a:prstGeom prst="straightConnector1">
            <a:avLst/>
          </a:prstGeom>
          <a:noFill/>
          <a:ln cap="flat" cmpd="sng" w="19050">
            <a:solidFill>
              <a:srgbClr val="000000"/>
            </a:solidFill>
            <a:prstDash val="solid"/>
            <a:round/>
            <a:headEnd len="med" w="med" type="none"/>
            <a:tailEnd len="med" w="med" type="triangle"/>
          </a:ln>
        </p:spPr>
      </p:cxnSp>
      <p:sp>
        <p:nvSpPr>
          <p:cNvPr id="559" name="Google Shape;559;p32"/>
          <p:cNvSpPr txBox="1"/>
          <p:nvPr/>
        </p:nvSpPr>
        <p:spPr>
          <a:xfrm>
            <a:off x="2480250" y="416375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0" name="Google Shape;560;p32"/>
          <p:cNvSpPr txBox="1"/>
          <p:nvPr/>
        </p:nvSpPr>
        <p:spPr>
          <a:xfrm>
            <a:off x="1896125" y="415602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1" name="Google Shape;561;p32"/>
          <p:cNvSpPr txBox="1"/>
          <p:nvPr/>
        </p:nvSpPr>
        <p:spPr>
          <a:xfrm>
            <a:off x="3680538" y="416387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2" name="Google Shape;562;p32"/>
          <p:cNvSpPr txBox="1"/>
          <p:nvPr/>
        </p:nvSpPr>
        <p:spPr>
          <a:xfrm>
            <a:off x="3096413" y="415615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3" name="Google Shape;563;p32"/>
          <p:cNvSpPr txBox="1"/>
          <p:nvPr/>
        </p:nvSpPr>
        <p:spPr>
          <a:xfrm>
            <a:off x="4264663" y="415597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4" name="Google Shape;564;p32"/>
          <p:cNvSpPr txBox="1"/>
          <p:nvPr/>
        </p:nvSpPr>
        <p:spPr>
          <a:xfrm>
            <a:off x="4879950" y="416400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65" name="Google Shape;565;p32"/>
          <p:cNvSpPr txBox="1"/>
          <p:nvPr/>
        </p:nvSpPr>
        <p:spPr>
          <a:xfrm>
            <a:off x="5464075" y="415610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33"/>
          <p:cNvSpPr/>
          <p:nvPr/>
        </p:nvSpPr>
        <p:spPr>
          <a:xfrm>
            <a:off x="2004763"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571" name="Google Shape;571;p33"/>
          <p:cNvSpPr/>
          <p:nvPr/>
        </p:nvSpPr>
        <p:spPr>
          <a:xfrm>
            <a:off x="2588314"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572" name="Google Shape;572;p33"/>
          <p:cNvCxnSpPr>
            <a:stCxn id="570" idx="3"/>
            <a:endCxn id="571" idx="1"/>
          </p:cNvCxnSpPr>
          <p:nvPr/>
        </p:nvCxnSpPr>
        <p:spPr>
          <a:xfrm>
            <a:off x="2267563" y="2523095"/>
            <a:ext cx="320700" cy="0"/>
          </a:xfrm>
          <a:prstGeom prst="straightConnector1">
            <a:avLst/>
          </a:prstGeom>
          <a:noFill/>
          <a:ln cap="flat" cmpd="sng" w="19050">
            <a:solidFill>
              <a:srgbClr val="000000"/>
            </a:solidFill>
            <a:prstDash val="solid"/>
            <a:round/>
            <a:headEnd len="med" w="med" type="none"/>
            <a:tailEnd len="med" w="med" type="triangle"/>
          </a:ln>
        </p:spPr>
      </p:cxnSp>
      <p:sp>
        <p:nvSpPr>
          <p:cNvPr id="573" name="Google Shape;573;p33"/>
          <p:cNvSpPr/>
          <p:nvPr/>
        </p:nvSpPr>
        <p:spPr>
          <a:xfrm>
            <a:off x="3204743"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574" name="Google Shape;574;p33"/>
          <p:cNvSpPr/>
          <p:nvPr/>
        </p:nvSpPr>
        <p:spPr>
          <a:xfrm>
            <a:off x="3788294"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575" name="Google Shape;575;p33"/>
          <p:cNvCxnSpPr>
            <a:stCxn id="573" idx="3"/>
            <a:endCxn id="574" idx="1"/>
          </p:cNvCxnSpPr>
          <p:nvPr/>
        </p:nvCxnSpPr>
        <p:spPr>
          <a:xfrm>
            <a:off x="3467543" y="2523095"/>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576" name="Google Shape;576;p33"/>
          <p:cNvCxnSpPr/>
          <p:nvPr/>
        </p:nvCxnSpPr>
        <p:spPr>
          <a:xfrm>
            <a:off x="2867676" y="2523181"/>
            <a:ext cx="320700" cy="0"/>
          </a:xfrm>
          <a:prstGeom prst="straightConnector1">
            <a:avLst/>
          </a:prstGeom>
          <a:noFill/>
          <a:ln cap="flat" cmpd="sng" w="19050">
            <a:solidFill>
              <a:srgbClr val="000000"/>
            </a:solidFill>
            <a:prstDash val="solid"/>
            <a:round/>
            <a:headEnd len="med" w="med" type="none"/>
            <a:tailEnd len="med" w="med" type="triangle"/>
          </a:ln>
        </p:spPr>
      </p:cxnSp>
      <p:sp>
        <p:nvSpPr>
          <p:cNvPr id="577" name="Google Shape;577;p33"/>
          <p:cNvSpPr/>
          <p:nvPr/>
        </p:nvSpPr>
        <p:spPr>
          <a:xfrm>
            <a:off x="4371845"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578" name="Google Shape;578;p33"/>
          <p:cNvCxnSpPr>
            <a:endCxn id="577" idx="1"/>
          </p:cNvCxnSpPr>
          <p:nvPr/>
        </p:nvCxnSpPr>
        <p:spPr>
          <a:xfrm>
            <a:off x="4051145" y="2523095"/>
            <a:ext cx="320700" cy="0"/>
          </a:xfrm>
          <a:prstGeom prst="straightConnector1">
            <a:avLst/>
          </a:prstGeom>
          <a:noFill/>
          <a:ln cap="flat" cmpd="sng" w="19050">
            <a:solidFill>
              <a:srgbClr val="000000"/>
            </a:solidFill>
            <a:prstDash val="solid"/>
            <a:round/>
            <a:headEnd len="med" w="med" type="none"/>
            <a:tailEnd len="med" w="med" type="triangle"/>
          </a:ln>
        </p:spPr>
      </p:cxnSp>
      <p:sp>
        <p:nvSpPr>
          <p:cNvPr id="579" name="Google Shape;579;p33"/>
          <p:cNvSpPr/>
          <p:nvPr/>
        </p:nvSpPr>
        <p:spPr>
          <a:xfrm>
            <a:off x="4988274"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580" name="Google Shape;580;p33"/>
          <p:cNvSpPr/>
          <p:nvPr/>
        </p:nvSpPr>
        <p:spPr>
          <a:xfrm>
            <a:off x="5571825"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581" name="Google Shape;581;p33"/>
          <p:cNvCxnSpPr>
            <a:stCxn id="579" idx="3"/>
            <a:endCxn id="580" idx="1"/>
          </p:cNvCxnSpPr>
          <p:nvPr/>
        </p:nvCxnSpPr>
        <p:spPr>
          <a:xfrm>
            <a:off x="5251074" y="2523095"/>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582" name="Google Shape;582;p33"/>
          <p:cNvCxnSpPr/>
          <p:nvPr/>
        </p:nvCxnSpPr>
        <p:spPr>
          <a:xfrm>
            <a:off x="4651207" y="2523181"/>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583" name="Google Shape;583;p33"/>
          <p:cNvCxnSpPr/>
          <p:nvPr/>
        </p:nvCxnSpPr>
        <p:spPr>
          <a:xfrm rot="10800000">
            <a:off x="5703287" y="197124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584" name="Google Shape;584;p33"/>
          <p:cNvCxnSpPr>
            <a:stCxn id="585" idx="0"/>
          </p:cNvCxnSpPr>
          <p:nvPr/>
        </p:nvCxnSpPr>
        <p:spPr>
          <a:xfrm rot="10800000">
            <a:off x="2136163"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85" name="Google Shape;585;p33"/>
          <p:cNvSpPr/>
          <p:nvPr/>
        </p:nvSpPr>
        <p:spPr>
          <a:xfrm>
            <a:off x="2004763"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6188338" y="2379163"/>
            <a:ext cx="9075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587" name="Google Shape;587;p33"/>
          <p:cNvCxnSpPr/>
          <p:nvPr/>
        </p:nvCxnSpPr>
        <p:spPr>
          <a:xfrm flipH="1" rot="10800000">
            <a:off x="2136163" y="2712363"/>
            <a:ext cx="4149300" cy="179400"/>
          </a:xfrm>
          <a:prstGeom prst="bentConnector3">
            <a:avLst>
              <a:gd fmla="val 100002" name="adj1"/>
            </a:avLst>
          </a:prstGeom>
          <a:noFill/>
          <a:ln cap="flat" cmpd="sng" w="9525">
            <a:solidFill>
              <a:srgbClr val="000000"/>
            </a:solidFill>
            <a:prstDash val="solid"/>
            <a:round/>
            <a:headEnd len="med" w="med" type="none"/>
            <a:tailEnd len="med" w="med" type="none"/>
          </a:ln>
        </p:spPr>
      </p:cxnSp>
      <p:cxnSp>
        <p:nvCxnSpPr>
          <p:cNvPr id="588" name="Google Shape;588;p33"/>
          <p:cNvCxnSpPr/>
          <p:nvPr/>
        </p:nvCxnSpPr>
        <p:spPr>
          <a:xfrm flipH="1" rot="10800000">
            <a:off x="2719700" y="2705463"/>
            <a:ext cx="3669300" cy="229800"/>
          </a:xfrm>
          <a:prstGeom prst="bentConnector3">
            <a:avLst>
              <a:gd fmla="val 100004" name="adj1"/>
            </a:avLst>
          </a:prstGeom>
          <a:noFill/>
          <a:ln cap="flat" cmpd="sng" w="9525">
            <a:solidFill>
              <a:srgbClr val="000000"/>
            </a:solidFill>
            <a:prstDash val="solid"/>
            <a:round/>
            <a:headEnd len="med" w="med" type="none"/>
            <a:tailEnd len="med" w="med" type="none"/>
          </a:ln>
        </p:spPr>
      </p:cxnSp>
      <p:cxnSp>
        <p:nvCxnSpPr>
          <p:cNvPr id="589" name="Google Shape;589;p33"/>
          <p:cNvCxnSpPr/>
          <p:nvPr/>
        </p:nvCxnSpPr>
        <p:spPr>
          <a:xfrm flipH="1" rot="10800000">
            <a:off x="3336088" y="2698138"/>
            <a:ext cx="3156600" cy="293100"/>
          </a:xfrm>
          <a:prstGeom prst="bentConnector3">
            <a:avLst>
              <a:gd fmla="val 100002" name="adj1"/>
            </a:avLst>
          </a:prstGeom>
          <a:noFill/>
          <a:ln cap="flat" cmpd="sng" w="9525">
            <a:solidFill>
              <a:srgbClr val="000000"/>
            </a:solidFill>
            <a:prstDash val="solid"/>
            <a:round/>
            <a:headEnd len="med" w="med" type="none"/>
            <a:tailEnd len="med" w="med" type="none"/>
          </a:ln>
        </p:spPr>
      </p:cxnSp>
      <p:cxnSp>
        <p:nvCxnSpPr>
          <p:cNvPr id="590" name="Google Shape;590;p33"/>
          <p:cNvCxnSpPr/>
          <p:nvPr/>
        </p:nvCxnSpPr>
        <p:spPr>
          <a:xfrm flipH="1" rot="10800000">
            <a:off x="3915988" y="2698738"/>
            <a:ext cx="2726100" cy="344400"/>
          </a:xfrm>
          <a:prstGeom prst="bentConnector3">
            <a:avLst>
              <a:gd fmla="val 100223" name="adj1"/>
            </a:avLst>
          </a:prstGeom>
          <a:noFill/>
          <a:ln cap="flat" cmpd="sng" w="9525">
            <a:solidFill>
              <a:srgbClr val="000000"/>
            </a:solidFill>
            <a:prstDash val="solid"/>
            <a:round/>
            <a:headEnd len="med" w="med" type="none"/>
            <a:tailEnd len="med" w="med" type="none"/>
          </a:ln>
        </p:spPr>
      </p:cxnSp>
      <p:cxnSp>
        <p:nvCxnSpPr>
          <p:cNvPr id="591" name="Google Shape;591;p33"/>
          <p:cNvCxnSpPr/>
          <p:nvPr/>
        </p:nvCxnSpPr>
        <p:spPr>
          <a:xfrm flipH="1" rot="10800000">
            <a:off x="4503088" y="2696638"/>
            <a:ext cx="2289600" cy="411000"/>
          </a:xfrm>
          <a:prstGeom prst="bentConnector3">
            <a:avLst>
              <a:gd fmla="val 100001" name="adj1"/>
            </a:avLst>
          </a:prstGeom>
          <a:noFill/>
          <a:ln cap="flat" cmpd="sng" w="9525">
            <a:solidFill>
              <a:srgbClr val="000000"/>
            </a:solidFill>
            <a:prstDash val="solid"/>
            <a:round/>
            <a:headEnd len="med" w="med" type="none"/>
            <a:tailEnd len="med" w="med" type="triangle"/>
          </a:ln>
        </p:spPr>
      </p:cxnSp>
      <p:cxnSp>
        <p:nvCxnSpPr>
          <p:cNvPr id="592" name="Google Shape;592;p33"/>
          <p:cNvCxnSpPr/>
          <p:nvPr/>
        </p:nvCxnSpPr>
        <p:spPr>
          <a:xfrm flipH="1" rot="10800000">
            <a:off x="5119650" y="2694488"/>
            <a:ext cx="1790700" cy="477300"/>
          </a:xfrm>
          <a:prstGeom prst="bentConnector3">
            <a:avLst>
              <a:gd fmla="val 100001" name="adj1"/>
            </a:avLst>
          </a:prstGeom>
          <a:noFill/>
          <a:ln cap="flat" cmpd="sng" w="9525">
            <a:solidFill>
              <a:srgbClr val="000000"/>
            </a:solidFill>
            <a:prstDash val="solid"/>
            <a:round/>
            <a:headEnd len="med" w="med" type="none"/>
            <a:tailEnd len="med" w="med" type="triangle"/>
          </a:ln>
        </p:spPr>
      </p:cxnSp>
      <p:cxnSp>
        <p:nvCxnSpPr>
          <p:cNvPr id="593" name="Google Shape;593;p33"/>
          <p:cNvCxnSpPr/>
          <p:nvPr/>
        </p:nvCxnSpPr>
        <p:spPr>
          <a:xfrm flipH="1" rot="10800000">
            <a:off x="5703238" y="2694613"/>
            <a:ext cx="1308000" cy="529500"/>
          </a:xfrm>
          <a:prstGeom prst="bentConnector3">
            <a:avLst>
              <a:gd fmla="val 99998" name="adj1"/>
            </a:avLst>
          </a:prstGeom>
          <a:noFill/>
          <a:ln cap="flat" cmpd="sng" w="9525">
            <a:solidFill>
              <a:srgbClr val="000000"/>
            </a:solidFill>
            <a:prstDash val="solid"/>
            <a:round/>
            <a:headEnd len="med" w="med" type="none"/>
            <a:tailEnd len="med" w="med" type="triangle"/>
          </a:ln>
        </p:spPr>
      </p:cxnSp>
      <p:cxnSp>
        <p:nvCxnSpPr>
          <p:cNvPr id="594" name="Google Shape;594;p33"/>
          <p:cNvCxnSpPr>
            <a:stCxn id="595" idx="0"/>
          </p:cNvCxnSpPr>
          <p:nvPr/>
        </p:nvCxnSpPr>
        <p:spPr>
          <a:xfrm rot="10800000">
            <a:off x="2719788"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95" name="Google Shape;595;p33"/>
          <p:cNvSpPr/>
          <p:nvPr/>
        </p:nvSpPr>
        <p:spPr>
          <a:xfrm>
            <a:off x="2588388"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 name="Google Shape;596;p33"/>
          <p:cNvCxnSpPr>
            <a:stCxn id="597" idx="0"/>
          </p:cNvCxnSpPr>
          <p:nvPr/>
        </p:nvCxnSpPr>
        <p:spPr>
          <a:xfrm rot="10800000">
            <a:off x="3336213"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97" name="Google Shape;597;p33"/>
          <p:cNvSpPr/>
          <p:nvPr/>
        </p:nvSpPr>
        <p:spPr>
          <a:xfrm>
            <a:off x="3204813"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 name="Google Shape;598;p33"/>
          <p:cNvCxnSpPr>
            <a:stCxn id="599" idx="0"/>
          </p:cNvCxnSpPr>
          <p:nvPr/>
        </p:nvCxnSpPr>
        <p:spPr>
          <a:xfrm rot="10800000">
            <a:off x="3919725"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599" name="Google Shape;599;p33"/>
          <p:cNvSpPr/>
          <p:nvPr/>
        </p:nvSpPr>
        <p:spPr>
          <a:xfrm>
            <a:off x="3788325"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33"/>
          <p:cNvCxnSpPr>
            <a:stCxn id="601" idx="0"/>
          </p:cNvCxnSpPr>
          <p:nvPr/>
        </p:nvCxnSpPr>
        <p:spPr>
          <a:xfrm rot="10800000">
            <a:off x="4503250"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601" name="Google Shape;601;p33"/>
          <p:cNvSpPr/>
          <p:nvPr/>
        </p:nvSpPr>
        <p:spPr>
          <a:xfrm>
            <a:off x="4371850"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2" name="Google Shape;602;p33"/>
          <p:cNvCxnSpPr>
            <a:stCxn id="603" idx="0"/>
          </p:cNvCxnSpPr>
          <p:nvPr/>
        </p:nvCxnSpPr>
        <p:spPr>
          <a:xfrm rot="10800000">
            <a:off x="5119675"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603" name="Google Shape;603;p33"/>
          <p:cNvSpPr/>
          <p:nvPr/>
        </p:nvSpPr>
        <p:spPr>
          <a:xfrm>
            <a:off x="4988275"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 name="Google Shape;604;p33"/>
          <p:cNvCxnSpPr>
            <a:stCxn id="605" idx="0"/>
          </p:cNvCxnSpPr>
          <p:nvPr/>
        </p:nvCxnSpPr>
        <p:spPr>
          <a:xfrm rot="10800000">
            <a:off x="5703300" y="2771688"/>
            <a:ext cx="0" cy="547200"/>
          </a:xfrm>
          <a:prstGeom prst="straightConnector1">
            <a:avLst/>
          </a:prstGeom>
          <a:noFill/>
          <a:ln cap="flat" cmpd="sng" w="19050">
            <a:solidFill>
              <a:srgbClr val="000000"/>
            </a:solidFill>
            <a:prstDash val="solid"/>
            <a:round/>
            <a:headEnd len="med" w="med" type="none"/>
            <a:tailEnd len="med" w="med" type="triangle"/>
          </a:ln>
        </p:spPr>
      </p:cxnSp>
      <p:sp>
        <p:nvSpPr>
          <p:cNvPr id="605" name="Google Shape;605;p33"/>
          <p:cNvSpPr/>
          <p:nvPr/>
        </p:nvSpPr>
        <p:spPr>
          <a:xfrm>
            <a:off x="5571900" y="33188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 name="Google Shape;606;p33"/>
          <p:cNvCxnSpPr/>
          <p:nvPr/>
        </p:nvCxnSpPr>
        <p:spPr>
          <a:xfrm rot="10800000">
            <a:off x="6648163" y="2694388"/>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607" name="Google Shape;607;p33"/>
          <p:cNvCxnSpPr/>
          <p:nvPr/>
        </p:nvCxnSpPr>
        <p:spPr>
          <a:xfrm rot="10800000">
            <a:off x="6492738" y="2694388"/>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608" name="Google Shape;608;p33"/>
          <p:cNvCxnSpPr/>
          <p:nvPr/>
        </p:nvCxnSpPr>
        <p:spPr>
          <a:xfrm rot="10800000">
            <a:off x="6389138" y="2694388"/>
            <a:ext cx="0" cy="165900"/>
          </a:xfrm>
          <a:prstGeom prst="straightConnector1">
            <a:avLst/>
          </a:prstGeom>
          <a:noFill/>
          <a:ln cap="flat" cmpd="sng" w="9525">
            <a:solidFill>
              <a:srgbClr val="000000"/>
            </a:solidFill>
            <a:prstDash val="solid"/>
            <a:round/>
            <a:headEnd len="med" w="med" type="none"/>
            <a:tailEnd len="med" w="med" type="triangle"/>
          </a:ln>
        </p:spPr>
      </p:cxnSp>
      <p:cxnSp>
        <p:nvCxnSpPr>
          <p:cNvPr id="609" name="Google Shape;609;p33"/>
          <p:cNvCxnSpPr/>
          <p:nvPr/>
        </p:nvCxnSpPr>
        <p:spPr>
          <a:xfrm rot="10800000">
            <a:off x="6285538" y="2694388"/>
            <a:ext cx="0" cy="165900"/>
          </a:xfrm>
          <a:prstGeom prst="straightConnector1">
            <a:avLst/>
          </a:prstGeom>
          <a:noFill/>
          <a:ln cap="flat" cmpd="sng" w="9525">
            <a:solidFill>
              <a:srgbClr val="000000"/>
            </a:solidFill>
            <a:prstDash val="solid"/>
            <a:round/>
            <a:headEnd len="med" w="med" type="none"/>
            <a:tailEnd len="med" w="med" type="triangle"/>
          </a:ln>
        </p:spPr>
      </p:cxnSp>
      <p:sp>
        <p:nvSpPr>
          <p:cNvPr id="610" name="Google Shape;610;p33"/>
          <p:cNvSpPr/>
          <p:nvPr/>
        </p:nvSpPr>
        <p:spPr>
          <a:xfrm>
            <a:off x="2132438" y="2848888"/>
            <a:ext cx="36900" cy="44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5670313" y="3176513"/>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5086788" y="3144263"/>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4469513" y="3090313"/>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885900" y="3008463"/>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303413" y="2979563"/>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2688938" y="2898188"/>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2101838" y="2873188"/>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 name="Google Shape;618;p33"/>
          <p:cNvCxnSpPr/>
          <p:nvPr/>
        </p:nvCxnSpPr>
        <p:spPr>
          <a:xfrm rot="10800000">
            <a:off x="6641338" y="1971788"/>
            <a:ext cx="4500" cy="407400"/>
          </a:xfrm>
          <a:prstGeom prst="straightConnector1">
            <a:avLst/>
          </a:prstGeom>
          <a:noFill/>
          <a:ln cap="flat" cmpd="sng" w="19050">
            <a:solidFill>
              <a:srgbClr val="000000"/>
            </a:solidFill>
            <a:prstDash val="solid"/>
            <a:round/>
            <a:headEnd len="med" w="med" type="none"/>
            <a:tailEnd len="med" w="med" type="triangle"/>
          </a:ln>
        </p:spPr>
      </p:cxnSp>
      <p:sp>
        <p:nvSpPr>
          <p:cNvPr id="619" name="Google Shape;619;p33"/>
          <p:cNvSpPr txBox="1"/>
          <p:nvPr/>
        </p:nvSpPr>
        <p:spPr>
          <a:xfrm>
            <a:off x="2482213" y="34345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0" name="Google Shape;620;p33"/>
          <p:cNvSpPr txBox="1"/>
          <p:nvPr/>
        </p:nvSpPr>
        <p:spPr>
          <a:xfrm>
            <a:off x="1898088" y="34268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1" name="Google Shape;621;p33"/>
          <p:cNvSpPr txBox="1"/>
          <p:nvPr/>
        </p:nvSpPr>
        <p:spPr>
          <a:xfrm>
            <a:off x="3682500" y="34346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2" name="Google Shape;622;p33"/>
          <p:cNvSpPr txBox="1"/>
          <p:nvPr/>
        </p:nvSpPr>
        <p:spPr>
          <a:xfrm>
            <a:off x="3098375" y="3426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3" name="Google Shape;623;p33"/>
          <p:cNvSpPr txBox="1"/>
          <p:nvPr/>
        </p:nvSpPr>
        <p:spPr>
          <a:xfrm>
            <a:off x="4266625" y="34267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4" name="Google Shape;624;p33"/>
          <p:cNvSpPr txBox="1"/>
          <p:nvPr/>
        </p:nvSpPr>
        <p:spPr>
          <a:xfrm>
            <a:off x="4881913" y="34347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5" name="Google Shape;625;p33"/>
          <p:cNvSpPr txBox="1"/>
          <p:nvPr/>
        </p:nvSpPr>
        <p:spPr>
          <a:xfrm>
            <a:off x="5466038" y="34268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26" name="Google Shape;626;p33"/>
          <p:cNvSpPr/>
          <p:nvPr/>
        </p:nvSpPr>
        <p:spPr>
          <a:xfrm>
            <a:off x="2005812" y="1652388"/>
            <a:ext cx="52401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627" name="Google Shape;627;p33"/>
          <p:cNvSpPr/>
          <p:nvPr/>
        </p:nvSpPr>
        <p:spPr>
          <a:xfrm>
            <a:off x="2004762" y="1188013"/>
            <a:ext cx="52401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34"/>
          <p:cNvSpPr/>
          <p:nvPr/>
        </p:nvSpPr>
        <p:spPr>
          <a:xfrm>
            <a:off x="2004763"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633" name="Google Shape;633;p34"/>
          <p:cNvSpPr/>
          <p:nvPr/>
        </p:nvSpPr>
        <p:spPr>
          <a:xfrm>
            <a:off x="2482214"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34" name="Google Shape;634;p34"/>
          <p:cNvCxnSpPr>
            <a:stCxn id="632" idx="3"/>
            <a:endCxn id="633" idx="1"/>
          </p:cNvCxnSpPr>
          <p:nvPr/>
        </p:nvCxnSpPr>
        <p:spPr>
          <a:xfrm>
            <a:off x="2267563" y="2523095"/>
            <a:ext cx="214800" cy="0"/>
          </a:xfrm>
          <a:prstGeom prst="straightConnector1">
            <a:avLst/>
          </a:prstGeom>
          <a:noFill/>
          <a:ln cap="flat" cmpd="sng" w="9525">
            <a:solidFill>
              <a:srgbClr val="000000"/>
            </a:solidFill>
            <a:prstDash val="solid"/>
            <a:round/>
            <a:headEnd len="med" w="med" type="none"/>
            <a:tailEnd len="med" w="med" type="triangle"/>
          </a:ln>
        </p:spPr>
      </p:cxnSp>
      <p:sp>
        <p:nvSpPr>
          <p:cNvPr id="635" name="Google Shape;635;p34"/>
          <p:cNvSpPr/>
          <p:nvPr/>
        </p:nvSpPr>
        <p:spPr>
          <a:xfrm>
            <a:off x="2959668"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636" name="Google Shape;636;p34"/>
          <p:cNvSpPr/>
          <p:nvPr/>
        </p:nvSpPr>
        <p:spPr>
          <a:xfrm>
            <a:off x="3439694"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37" name="Google Shape;637;p34"/>
          <p:cNvCxnSpPr>
            <a:stCxn id="635" idx="3"/>
            <a:endCxn id="636" idx="1"/>
          </p:cNvCxnSpPr>
          <p:nvPr/>
        </p:nvCxnSpPr>
        <p:spPr>
          <a:xfrm>
            <a:off x="3222468" y="2523170"/>
            <a:ext cx="217200" cy="0"/>
          </a:xfrm>
          <a:prstGeom prst="straightConnector1">
            <a:avLst/>
          </a:prstGeom>
          <a:noFill/>
          <a:ln cap="flat" cmpd="sng" w="9525">
            <a:solidFill>
              <a:srgbClr val="000000"/>
            </a:solidFill>
            <a:prstDash val="solid"/>
            <a:round/>
            <a:headEnd len="med" w="med" type="none"/>
            <a:tailEnd len="med" w="med" type="triangle"/>
          </a:ln>
        </p:spPr>
      </p:cxnSp>
      <p:cxnSp>
        <p:nvCxnSpPr>
          <p:cNvPr id="638" name="Google Shape;638;p34"/>
          <p:cNvCxnSpPr>
            <a:stCxn id="633" idx="3"/>
            <a:endCxn id="635" idx="1"/>
          </p:cNvCxnSpPr>
          <p:nvPr/>
        </p:nvCxnSpPr>
        <p:spPr>
          <a:xfrm>
            <a:off x="2745014" y="2523170"/>
            <a:ext cx="214800" cy="0"/>
          </a:xfrm>
          <a:prstGeom prst="straightConnector1">
            <a:avLst/>
          </a:prstGeom>
          <a:noFill/>
          <a:ln cap="flat" cmpd="sng" w="9525">
            <a:solidFill>
              <a:srgbClr val="000000"/>
            </a:solidFill>
            <a:prstDash val="solid"/>
            <a:round/>
            <a:headEnd len="med" w="med" type="none"/>
            <a:tailEnd len="med" w="med" type="triangle"/>
          </a:ln>
        </p:spPr>
      </p:cxnSp>
      <p:sp>
        <p:nvSpPr>
          <p:cNvPr id="639" name="Google Shape;639;p34"/>
          <p:cNvSpPr/>
          <p:nvPr/>
        </p:nvSpPr>
        <p:spPr>
          <a:xfrm>
            <a:off x="3914032"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40" name="Google Shape;640;p34"/>
          <p:cNvCxnSpPr>
            <a:stCxn id="636" idx="3"/>
            <a:endCxn id="639" idx="1"/>
          </p:cNvCxnSpPr>
          <p:nvPr/>
        </p:nvCxnSpPr>
        <p:spPr>
          <a:xfrm>
            <a:off x="3702494" y="2523170"/>
            <a:ext cx="211500" cy="0"/>
          </a:xfrm>
          <a:prstGeom prst="straightConnector1">
            <a:avLst/>
          </a:prstGeom>
          <a:noFill/>
          <a:ln cap="flat" cmpd="sng" w="9525">
            <a:solidFill>
              <a:srgbClr val="000000"/>
            </a:solidFill>
            <a:prstDash val="solid"/>
            <a:round/>
            <a:headEnd len="med" w="med" type="none"/>
            <a:tailEnd len="med" w="med" type="triangle"/>
          </a:ln>
        </p:spPr>
      </p:cxnSp>
      <p:sp>
        <p:nvSpPr>
          <p:cNvPr id="641" name="Google Shape;641;p34"/>
          <p:cNvSpPr/>
          <p:nvPr/>
        </p:nvSpPr>
        <p:spPr>
          <a:xfrm>
            <a:off x="4388362"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642" name="Google Shape;642;p34"/>
          <p:cNvSpPr/>
          <p:nvPr/>
        </p:nvSpPr>
        <p:spPr>
          <a:xfrm>
            <a:off x="4862675"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43" name="Google Shape;643;p34"/>
          <p:cNvCxnSpPr>
            <a:stCxn id="641" idx="3"/>
            <a:endCxn id="642" idx="1"/>
          </p:cNvCxnSpPr>
          <p:nvPr/>
        </p:nvCxnSpPr>
        <p:spPr>
          <a:xfrm>
            <a:off x="4651162" y="2523170"/>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644" name="Google Shape;644;p34"/>
          <p:cNvCxnSpPr>
            <a:stCxn id="639" idx="3"/>
            <a:endCxn id="641" idx="1"/>
          </p:cNvCxnSpPr>
          <p:nvPr/>
        </p:nvCxnSpPr>
        <p:spPr>
          <a:xfrm>
            <a:off x="4176832" y="2523170"/>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645" name="Google Shape;645;p34"/>
          <p:cNvCxnSpPr/>
          <p:nvPr/>
        </p:nvCxnSpPr>
        <p:spPr>
          <a:xfrm rot="10800000">
            <a:off x="6416937" y="19711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646" name="Google Shape;646;p34"/>
          <p:cNvCxnSpPr>
            <a:stCxn id="647" idx="0"/>
            <a:endCxn id="632" idx="2"/>
          </p:cNvCxnSpPr>
          <p:nvPr/>
        </p:nvCxnSpPr>
        <p:spPr>
          <a:xfrm rot="10800000">
            <a:off x="2136250" y="2756179"/>
            <a:ext cx="600" cy="354000"/>
          </a:xfrm>
          <a:prstGeom prst="straightConnector1">
            <a:avLst/>
          </a:prstGeom>
          <a:noFill/>
          <a:ln cap="flat" cmpd="sng" w="19050">
            <a:solidFill>
              <a:srgbClr val="000000"/>
            </a:solidFill>
            <a:prstDash val="solid"/>
            <a:round/>
            <a:headEnd len="med" w="med" type="none"/>
            <a:tailEnd len="med" w="med" type="triangle"/>
          </a:ln>
        </p:spPr>
      </p:cxnSp>
      <p:sp>
        <p:nvSpPr>
          <p:cNvPr id="647" name="Google Shape;647;p34"/>
          <p:cNvSpPr/>
          <p:nvPr/>
        </p:nvSpPr>
        <p:spPr>
          <a:xfrm>
            <a:off x="2005450" y="311017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8" name="Google Shape;648;p34"/>
          <p:cNvCxnSpPr>
            <a:stCxn id="649" idx="0"/>
            <a:endCxn id="633" idx="2"/>
          </p:cNvCxnSpPr>
          <p:nvPr/>
        </p:nvCxnSpPr>
        <p:spPr>
          <a:xfrm rot="10800000">
            <a:off x="2613750" y="2756004"/>
            <a:ext cx="600" cy="354300"/>
          </a:xfrm>
          <a:prstGeom prst="straightConnector1">
            <a:avLst/>
          </a:prstGeom>
          <a:noFill/>
          <a:ln cap="flat" cmpd="sng" w="19050">
            <a:solidFill>
              <a:srgbClr val="000000"/>
            </a:solidFill>
            <a:prstDash val="solid"/>
            <a:round/>
            <a:headEnd len="med" w="med" type="none"/>
            <a:tailEnd len="med" w="med" type="triangle"/>
          </a:ln>
        </p:spPr>
      </p:cxnSp>
      <p:sp>
        <p:nvSpPr>
          <p:cNvPr id="649" name="Google Shape;649;p34"/>
          <p:cNvSpPr/>
          <p:nvPr/>
        </p:nvSpPr>
        <p:spPr>
          <a:xfrm>
            <a:off x="2482950"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 name="Google Shape;650;p34"/>
          <p:cNvCxnSpPr>
            <a:stCxn id="651" idx="0"/>
            <a:endCxn id="635" idx="2"/>
          </p:cNvCxnSpPr>
          <p:nvPr/>
        </p:nvCxnSpPr>
        <p:spPr>
          <a:xfrm rot="10800000">
            <a:off x="3091100" y="2756004"/>
            <a:ext cx="1500" cy="354300"/>
          </a:xfrm>
          <a:prstGeom prst="straightConnector1">
            <a:avLst/>
          </a:prstGeom>
          <a:noFill/>
          <a:ln cap="flat" cmpd="sng" w="19050">
            <a:solidFill>
              <a:srgbClr val="000000"/>
            </a:solidFill>
            <a:prstDash val="solid"/>
            <a:round/>
            <a:headEnd len="med" w="med" type="none"/>
            <a:tailEnd len="med" w="med" type="triangle"/>
          </a:ln>
        </p:spPr>
      </p:cxnSp>
      <p:sp>
        <p:nvSpPr>
          <p:cNvPr id="651" name="Google Shape;651;p34"/>
          <p:cNvSpPr/>
          <p:nvPr/>
        </p:nvSpPr>
        <p:spPr>
          <a:xfrm>
            <a:off x="2961200"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34"/>
          <p:cNvCxnSpPr>
            <a:stCxn id="653" idx="0"/>
            <a:endCxn id="636" idx="2"/>
          </p:cNvCxnSpPr>
          <p:nvPr/>
        </p:nvCxnSpPr>
        <p:spPr>
          <a:xfrm flipH="1" rot="10800000">
            <a:off x="3567875" y="2756003"/>
            <a:ext cx="3300" cy="354300"/>
          </a:xfrm>
          <a:prstGeom prst="straightConnector1">
            <a:avLst/>
          </a:prstGeom>
          <a:noFill/>
          <a:ln cap="flat" cmpd="sng" w="19050">
            <a:solidFill>
              <a:srgbClr val="000000"/>
            </a:solidFill>
            <a:prstDash val="solid"/>
            <a:round/>
            <a:headEnd len="med" w="med" type="none"/>
            <a:tailEnd len="med" w="med" type="triangle"/>
          </a:ln>
        </p:spPr>
      </p:cxnSp>
      <p:sp>
        <p:nvSpPr>
          <p:cNvPr id="653" name="Google Shape;653;p34"/>
          <p:cNvSpPr/>
          <p:nvPr/>
        </p:nvSpPr>
        <p:spPr>
          <a:xfrm>
            <a:off x="3436475" y="3110303"/>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4"/>
          <p:cNvCxnSpPr>
            <a:stCxn id="655" idx="0"/>
            <a:endCxn id="639" idx="2"/>
          </p:cNvCxnSpPr>
          <p:nvPr/>
        </p:nvCxnSpPr>
        <p:spPr>
          <a:xfrm rot="10800000">
            <a:off x="4045400" y="2756129"/>
            <a:ext cx="6600" cy="354300"/>
          </a:xfrm>
          <a:prstGeom prst="straightConnector1">
            <a:avLst/>
          </a:prstGeom>
          <a:noFill/>
          <a:ln cap="flat" cmpd="sng" w="19050">
            <a:solidFill>
              <a:srgbClr val="000000"/>
            </a:solidFill>
            <a:prstDash val="solid"/>
            <a:round/>
            <a:headEnd len="med" w="med" type="none"/>
            <a:tailEnd len="med" w="med" type="triangle"/>
          </a:ln>
        </p:spPr>
      </p:cxnSp>
      <p:sp>
        <p:nvSpPr>
          <p:cNvPr id="655" name="Google Shape;655;p34"/>
          <p:cNvSpPr/>
          <p:nvPr/>
        </p:nvSpPr>
        <p:spPr>
          <a:xfrm>
            <a:off x="3920600"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 name="Google Shape;656;p34"/>
          <p:cNvCxnSpPr>
            <a:stCxn id="657" idx="0"/>
            <a:endCxn id="641" idx="2"/>
          </p:cNvCxnSpPr>
          <p:nvPr/>
        </p:nvCxnSpPr>
        <p:spPr>
          <a:xfrm flipH="1" rot="10800000">
            <a:off x="4517125" y="2756129"/>
            <a:ext cx="2700" cy="354300"/>
          </a:xfrm>
          <a:prstGeom prst="straightConnector1">
            <a:avLst/>
          </a:prstGeom>
          <a:noFill/>
          <a:ln cap="flat" cmpd="sng" w="19050">
            <a:solidFill>
              <a:srgbClr val="000000"/>
            </a:solidFill>
            <a:prstDash val="solid"/>
            <a:round/>
            <a:headEnd len="med" w="med" type="none"/>
            <a:tailEnd len="med" w="med" type="triangle"/>
          </a:ln>
        </p:spPr>
      </p:cxnSp>
      <p:sp>
        <p:nvSpPr>
          <p:cNvPr id="657" name="Google Shape;657;p34"/>
          <p:cNvSpPr/>
          <p:nvPr/>
        </p:nvSpPr>
        <p:spPr>
          <a:xfrm>
            <a:off x="4385725"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8" name="Google Shape;658;p34"/>
          <p:cNvCxnSpPr>
            <a:stCxn id="659" idx="0"/>
            <a:endCxn id="642" idx="2"/>
          </p:cNvCxnSpPr>
          <p:nvPr/>
        </p:nvCxnSpPr>
        <p:spPr>
          <a:xfrm flipH="1" rot="10800000">
            <a:off x="4992425" y="2756004"/>
            <a:ext cx="1800" cy="354300"/>
          </a:xfrm>
          <a:prstGeom prst="straightConnector1">
            <a:avLst/>
          </a:prstGeom>
          <a:noFill/>
          <a:ln cap="flat" cmpd="sng" w="19050">
            <a:solidFill>
              <a:srgbClr val="000000"/>
            </a:solidFill>
            <a:prstDash val="solid"/>
            <a:round/>
            <a:headEnd len="med" w="med" type="none"/>
            <a:tailEnd len="med" w="med" type="triangle"/>
          </a:ln>
        </p:spPr>
      </p:cxnSp>
      <p:sp>
        <p:nvSpPr>
          <p:cNvPr id="659" name="Google Shape;659;p34"/>
          <p:cNvSpPr/>
          <p:nvPr/>
        </p:nvSpPr>
        <p:spPr>
          <a:xfrm>
            <a:off x="4861025"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txBox="1"/>
          <p:nvPr/>
        </p:nvSpPr>
        <p:spPr>
          <a:xfrm>
            <a:off x="2377125"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1" name="Google Shape;661;p34"/>
          <p:cNvSpPr txBox="1"/>
          <p:nvPr/>
        </p:nvSpPr>
        <p:spPr>
          <a:xfrm>
            <a:off x="190073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2" name="Google Shape;662;p34"/>
          <p:cNvSpPr txBox="1"/>
          <p:nvPr/>
        </p:nvSpPr>
        <p:spPr>
          <a:xfrm>
            <a:off x="3334700"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3" name="Google Shape;663;p34"/>
          <p:cNvSpPr txBox="1"/>
          <p:nvPr/>
        </p:nvSpPr>
        <p:spPr>
          <a:xfrm>
            <a:off x="2853500" y="33187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4" name="Google Shape;664;p34"/>
          <p:cNvSpPr txBox="1"/>
          <p:nvPr/>
        </p:nvSpPr>
        <p:spPr>
          <a:xfrm>
            <a:off x="380488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5" name="Google Shape;665;p34"/>
          <p:cNvSpPr txBox="1"/>
          <p:nvPr/>
        </p:nvSpPr>
        <p:spPr>
          <a:xfrm>
            <a:off x="4284613"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6" name="Google Shape;666;p34"/>
          <p:cNvSpPr txBox="1"/>
          <p:nvPr/>
        </p:nvSpPr>
        <p:spPr>
          <a:xfrm>
            <a:off x="4753988" y="33186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67" name="Google Shape;667;p34"/>
          <p:cNvSpPr/>
          <p:nvPr/>
        </p:nvSpPr>
        <p:spPr>
          <a:xfrm>
            <a:off x="2005800" y="1652400"/>
            <a:ext cx="45426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668" name="Google Shape;668;p34"/>
          <p:cNvSpPr/>
          <p:nvPr/>
        </p:nvSpPr>
        <p:spPr>
          <a:xfrm>
            <a:off x="2004750" y="1188025"/>
            <a:ext cx="45426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
        <p:nvSpPr>
          <p:cNvPr id="669" name="Google Shape;669;p34"/>
          <p:cNvSpPr/>
          <p:nvPr/>
        </p:nvSpPr>
        <p:spPr>
          <a:xfrm>
            <a:off x="5337007" y="22901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70" name="Google Shape;670;p34"/>
          <p:cNvCxnSpPr>
            <a:endCxn id="669" idx="1"/>
          </p:cNvCxnSpPr>
          <p:nvPr/>
        </p:nvCxnSpPr>
        <p:spPr>
          <a:xfrm>
            <a:off x="5125507" y="2523133"/>
            <a:ext cx="211500" cy="0"/>
          </a:xfrm>
          <a:prstGeom prst="straightConnector1">
            <a:avLst/>
          </a:prstGeom>
          <a:noFill/>
          <a:ln cap="flat" cmpd="sng" w="9525">
            <a:solidFill>
              <a:srgbClr val="000000"/>
            </a:solidFill>
            <a:prstDash val="solid"/>
            <a:round/>
            <a:headEnd len="med" w="med" type="none"/>
            <a:tailEnd len="med" w="med" type="triangle"/>
          </a:ln>
        </p:spPr>
      </p:cxnSp>
      <p:sp>
        <p:nvSpPr>
          <p:cNvPr id="671" name="Google Shape;671;p34"/>
          <p:cNvSpPr/>
          <p:nvPr/>
        </p:nvSpPr>
        <p:spPr>
          <a:xfrm>
            <a:off x="5811337" y="22901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672" name="Google Shape;672;p34"/>
          <p:cNvSpPr/>
          <p:nvPr/>
        </p:nvSpPr>
        <p:spPr>
          <a:xfrm>
            <a:off x="6285650" y="22901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673" name="Google Shape;673;p34"/>
          <p:cNvCxnSpPr>
            <a:stCxn id="671" idx="3"/>
            <a:endCxn id="672" idx="1"/>
          </p:cNvCxnSpPr>
          <p:nvPr/>
        </p:nvCxnSpPr>
        <p:spPr>
          <a:xfrm>
            <a:off x="6074137" y="2523133"/>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674" name="Google Shape;674;p34"/>
          <p:cNvCxnSpPr>
            <a:stCxn id="669" idx="3"/>
            <a:endCxn id="671" idx="1"/>
          </p:cNvCxnSpPr>
          <p:nvPr/>
        </p:nvCxnSpPr>
        <p:spPr>
          <a:xfrm>
            <a:off x="5599807" y="2523133"/>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675" name="Google Shape;675;p34"/>
          <p:cNvCxnSpPr>
            <a:stCxn id="676" idx="0"/>
            <a:endCxn id="669" idx="2"/>
          </p:cNvCxnSpPr>
          <p:nvPr/>
        </p:nvCxnSpPr>
        <p:spPr>
          <a:xfrm flipH="1" rot="10800000">
            <a:off x="5466050" y="2756129"/>
            <a:ext cx="2400" cy="354300"/>
          </a:xfrm>
          <a:prstGeom prst="straightConnector1">
            <a:avLst/>
          </a:prstGeom>
          <a:noFill/>
          <a:ln cap="flat" cmpd="sng" w="19050">
            <a:solidFill>
              <a:srgbClr val="000000"/>
            </a:solidFill>
            <a:prstDash val="solid"/>
            <a:round/>
            <a:headEnd len="med" w="med" type="none"/>
            <a:tailEnd len="med" w="med" type="triangle"/>
          </a:ln>
        </p:spPr>
      </p:cxnSp>
      <p:sp>
        <p:nvSpPr>
          <p:cNvPr id="676" name="Google Shape;676;p34"/>
          <p:cNvSpPr/>
          <p:nvPr/>
        </p:nvSpPr>
        <p:spPr>
          <a:xfrm>
            <a:off x="5334650"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7" name="Google Shape;677;p34"/>
          <p:cNvCxnSpPr>
            <a:stCxn id="678" idx="0"/>
            <a:endCxn id="671" idx="2"/>
          </p:cNvCxnSpPr>
          <p:nvPr/>
        </p:nvCxnSpPr>
        <p:spPr>
          <a:xfrm flipH="1" rot="10800000">
            <a:off x="5941625" y="2756129"/>
            <a:ext cx="1200" cy="354300"/>
          </a:xfrm>
          <a:prstGeom prst="straightConnector1">
            <a:avLst/>
          </a:prstGeom>
          <a:noFill/>
          <a:ln cap="flat" cmpd="sng" w="19050">
            <a:solidFill>
              <a:srgbClr val="000000"/>
            </a:solidFill>
            <a:prstDash val="solid"/>
            <a:round/>
            <a:headEnd len="med" w="med" type="none"/>
            <a:tailEnd len="med" w="med" type="triangle"/>
          </a:ln>
        </p:spPr>
      </p:cxnSp>
      <p:sp>
        <p:nvSpPr>
          <p:cNvPr id="678" name="Google Shape;678;p34"/>
          <p:cNvSpPr/>
          <p:nvPr/>
        </p:nvSpPr>
        <p:spPr>
          <a:xfrm>
            <a:off x="5810225"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 name="Google Shape;679;p34"/>
          <p:cNvCxnSpPr>
            <a:stCxn id="680" idx="0"/>
            <a:endCxn id="672" idx="2"/>
          </p:cNvCxnSpPr>
          <p:nvPr/>
        </p:nvCxnSpPr>
        <p:spPr>
          <a:xfrm rot="10800000">
            <a:off x="6416925" y="2756004"/>
            <a:ext cx="0" cy="354300"/>
          </a:xfrm>
          <a:prstGeom prst="straightConnector1">
            <a:avLst/>
          </a:prstGeom>
          <a:noFill/>
          <a:ln cap="flat" cmpd="sng" w="19050">
            <a:solidFill>
              <a:srgbClr val="000000"/>
            </a:solidFill>
            <a:prstDash val="solid"/>
            <a:round/>
            <a:headEnd len="med" w="med" type="none"/>
            <a:tailEnd len="med" w="med" type="triangle"/>
          </a:ln>
        </p:spPr>
      </p:cxnSp>
      <p:sp>
        <p:nvSpPr>
          <p:cNvPr id="680" name="Google Shape;680;p34"/>
          <p:cNvSpPr/>
          <p:nvPr/>
        </p:nvSpPr>
        <p:spPr>
          <a:xfrm>
            <a:off x="6285525"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txBox="1"/>
          <p:nvPr/>
        </p:nvSpPr>
        <p:spPr>
          <a:xfrm>
            <a:off x="5229413" y="33187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82" name="Google Shape;682;p34"/>
          <p:cNvSpPr txBox="1"/>
          <p:nvPr/>
        </p:nvSpPr>
        <p:spPr>
          <a:xfrm>
            <a:off x="570388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683" name="Google Shape;683;p34"/>
          <p:cNvSpPr txBox="1"/>
          <p:nvPr/>
        </p:nvSpPr>
        <p:spPr>
          <a:xfrm>
            <a:off x="6178625"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cxnSp>
        <p:nvCxnSpPr>
          <p:cNvPr id="688" name="Google Shape;688;p35"/>
          <p:cNvCxnSpPr>
            <a:stCxn id="689" idx="0"/>
            <a:endCxn id="690" idx="2"/>
          </p:cNvCxnSpPr>
          <p:nvPr/>
        </p:nvCxnSpPr>
        <p:spPr>
          <a:xfrm rot="10800000">
            <a:off x="2136250" y="2756179"/>
            <a:ext cx="600" cy="354000"/>
          </a:xfrm>
          <a:prstGeom prst="straightConnector1">
            <a:avLst/>
          </a:prstGeom>
          <a:noFill/>
          <a:ln cap="flat" cmpd="sng" w="19050">
            <a:solidFill>
              <a:srgbClr val="000000"/>
            </a:solidFill>
            <a:prstDash val="solid"/>
            <a:round/>
            <a:headEnd len="med" w="med" type="none"/>
            <a:tailEnd len="med" w="med" type="triangle"/>
          </a:ln>
        </p:spPr>
      </p:cxnSp>
      <p:sp>
        <p:nvSpPr>
          <p:cNvPr id="689" name="Google Shape;689;p35"/>
          <p:cNvSpPr/>
          <p:nvPr/>
        </p:nvSpPr>
        <p:spPr>
          <a:xfrm>
            <a:off x="2005450" y="311017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 name="Google Shape;691;p35"/>
          <p:cNvCxnSpPr>
            <a:stCxn id="692" idx="0"/>
            <a:endCxn id="693" idx="2"/>
          </p:cNvCxnSpPr>
          <p:nvPr/>
        </p:nvCxnSpPr>
        <p:spPr>
          <a:xfrm rot="10800000">
            <a:off x="2613750" y="2756004"/>
            <a:ext cx="600" cy="354300"/>
          </a:xfrm>
          <a:prstGeom prst="straightConnector1">
            <a:avLst/>
          </a:prstGeom>
          <a:noFill/>
          <a:ln cap="flat" cmpd="sng" w="19050">
            <a:solidFill>
              <a:srgbClr val="000000"/>
            </a:solidFill>
            <a:prstDash val="solid"/>
            <a:round/>
            <a:headEnd len="med" w="med" type="none"/>
            <a:tailEnd len="med" w="med" type="triangle"/>
          </a:ln>
        </p:spPr>
      </p:cxnSp>
      <p:sp>
        <p:nvSpPr>
          <p:cNvPr id="692" name="Google Shape;692;p35"/>
          <p:cNvSpPr/>
          <p:nvPr/>
        </p:nvSpPr>
        <p:spPr>
          <a:xfrm>
            <a:off x="2482950"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 name="Google Shape;694;p35"/>
          <p:cNvCxnSpPr>
            <a:stCxn id="695" idx="0"/>
            <a:endCxn id="696" idx="2"/>
          </p:cNvCxnSpPr>
          <p:nvPr/>
        </p:nvCxnSpPr>
        <p:spPr>
          <a:xfrm rot="10800000">
            <a:off x="3091100" y="2756004"/>
            <a:ext cx="1500" cy="354300"/>
          </a:xfrm>
          <a:prstGeom prst="straightConnector1">
            <a:avLst/>
          </a:prstGeom>
          <a:noFill/>
          <a:ln cap="flat" cmpd="sng" w="19050">
            <a:solidFill>
              <a:srgbClr val="000000"/>
            </a:solidFill>
            <a:prstDash val="solid"/>
            <a:round/>
            <a:headEnd len="med" w="med" type="none"/>
            <a:tailEnd len="med" w="med" type="triangle"/>
          </a:ln>
        </p:spPr>
      </p:cxnSp>
      <p:sp>
        <p:nvSpPr>
          <p:cNvPr id="695" name="Google Shape;695;p35"/>
          <p:cNvSpPr/>
          <p:nvPr/>
        </p:nvSpPr>
        <p:spPr>
          <a:xfrm>
            <a:off x="2961200"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 name="Google Shape;697;p35"/>
          <p:cNvCxnSpPr>
            <a:stCxn id="698" idx="0"/>
            <a:endCxn id="699" idx="2"/>
          </p:cNvCxnSpPr>
          <p:nvPr/>
        </p:nvCxnSpPr>
        <p:spPr>
          <a:xfrm flipH="1" rot="10800000">
            <a:off x="3567875" y="2756003"/>
            <a:ext cx="3300" cy="354300"/>
          </a:xfrm>
          <a:prstGeom prst="straightConnector1">
            <a:avLst/>
          </a:prstGeom>
          <a:noFill/>
          <a:ln cap="flat" cmpd="sng" w="19050">
            <a:solidFill>
              <a:srgbClr val="000000"/>
            </a:solidFill>
            <a:prstDash val="solid"/>
            <a:round/>
            <a:headEnd len="med" w="med" type="none"/>
            <a:tailEnd len="med" w="med" type="triangle"/>
          </a:ln>
        </p:spPr>
      </p:cxnSp>
      <p:sp>
        <p:nvSpPr>
          <p:cNvPr id="698" name="Google Shape;698;p35"/>
          <p:cNvSpPr/>
          <p:nvPr/>
        </p:nvSpPr>
        <p:spPr>
          <a:xfrm>
            <a:off x="3436475" y="3110303"/>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 name="Google Shape;700;p35"/>
          <p:cNvCxnSpPr>
            <a:stCxn id="701" idx="0"/>
            <a:endCxn id="702" idx="2"/>
          </p:cNvCxnSpPr>
          <p:nvPr/>
        </p:nvCxnSpPr>
        <p:spPr>
          <a:xfrm rot="10800000">
            <a:off x="4045400" y="2756129"/>
            <a:ext cx="6600" cy="354300"/>
          </a:xfrm>
          <a:prstGeom prst="straightConnector1">
            <a:avLst/>
          </a:prstGeom>
          <a:noFill/>
          <a:ln cap="flat" cmpd="sng" w="19050">
            <a:solidFill>
              <a:srgbClr val="000000"/>
            </a:solidFill>
            <a:prstDash val="solid"/>
            <a:round/>
            <a:headEnd len="med" w="med" type="none"/>
            <a:tailEnd len="med" w="med" type="triangle"/>
          </a:ln>
        </p:spPr>
      </p:cxnSp>
      <p:sp>
        <p:nvSpPr>
          <p:cNvPr id="701" name="Google Shape;701;p35"/>
          <p:cNvSpPr/>
          <p:nvPr/>
        </p:nvSpPr>
        <p:spPr>
          <a:xfrm>
            <a:off x="3920600"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 name="Google Shape;703;p35"/>
          <p:cNvCxnSpPr>
            <a:stCxn id="704" idx="0"/>
            <a:endCxn id="705" idx="2"/>
          </p:cNvCxnSpPr>
          <p:nvPr/>
        </p:nvCxnSpPr>
        <p:spPr>
          <a:xfrm flipH="1" rot="10800000">
            <a:off x="4517125" y="2756129"/>
            <a:ext cx="2700" cy="354300"/>
          </a:xfrm>
          <a:prstGeom prst="straightConnector1">
            <a:avLst/>
          </a:prstGeom>
          <a:noFill/>
          <a:ln cap="flat" cmpd="sng" w="19050">
            <a:solidFill>
              <a:srgbClr val="000000"/>
            </a:solidFill>
            <a:prstDash val="solid"/>
            <a:round/>
            <a:headEnd len="med" w="med" type="none"/>
            <a:tailEnd len="med" w="med" type="triangle"/>
          </a:ln>
        </p:spPr>
      </p:cxnSp>
      <p:sp>
        <p:nvSpPr>
          <p:cNvPr id="704" name="Google Shape;704;p35"/>
          <p:cNvSpPr/>
          <p:nvPr/>
        </p:nvSpPr>
        <p:spPr>
          <a:xfrm>
            <a:off x="4385725"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6" name="Google Shape;706;p35"/>
          <p:cNvCxnSpPr>
            <a:stCxn id="707" idx="0"/>
            <a:endCxn id="708" idx="2"/>
          </p:cNvCxnSpPr>
          <p:nvPr/>
        </p:nvCxnSpPr>
        <p:spPr>
          <a:xfrm flipH="1" rot="10800000">
            <a:off x="4992425" y="2756004"/>
            <a:ext cx="1800" cy="354300"/>
          </a:xfrm>
          <a:prstGeom prst="straightConnector1">
            <a:avLst/>
          </a:prstGeom>
          <a:noFill/>
          <a:ln cap="flat" cmpd="sng" w="19050">
            <a:solidFill>
              <a:srgbClr val="000000"/>
            </a:solidFill>
            <a:prstDash val="solid"/>
            <a:round/>
            <a:headEnd len="med" w="med" type="none"/>
            <a:tailEnd len="med" w="med" type="triangle"/>
          </a:ln>
        </p:spPr>
      </p:cxnSp>
      <p:sp>
        <p:nvSpPr>
          <p:cNvPr id="707" name="Google Shape;707;p35"/>
          <p:cNvSpPr/>
          <p:nvPr/>
        </p:nvSpPr>
        <p:spPr>
          <a:xfrm>
            <a:off x="4861025"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txBox="1"/>
          <p:nvPr/>
        </p:nvSpPr>
        <p:spPr>
          <a:xfrm>
            <a:off x="2377125"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0" name="Google Shape;710;p35"/>
          <p:cNvSpPr txBox="1"/>
          <p:nvPr/>
        </p:nvSpPr>
        <p:spPr>
          <a:xfrm>
            <a:off x="190073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1" name="Google Shape;711;p35"/>
          <p:cNvSpPr txBox="1"/>
          <p:nvPr/>
        </p:nvSpPr>
        <p:spPr>
          <a:xfrm>
            <a:off x="3334700"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2" name="Google Shape;712;p35"/>
          <p:cNvSpPr txBox="1"/>
          <p:nvPr/>
        </p:nvSpPr>
        <p:spPr>
          <a:xfrm>
            <a:off x="2853500" y="33187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3" name="Google Shape;713;p35"/>
          <p:cNvSpPr txBox="1"/>
          <p:nvPr/>
        </p:nvSpPr>
        <p:spPr>
          <a:xfrm>
            <a:off x="380488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4" name="Google Shape;714;p35"/>
          <p:cNvSpPr txBox="1"/>
          <p:nvPr/>
        </p:nvSpPr>
        <p:spPr>
          <a:xfrm>
            <a:off x="4284613"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5" name="Google Shape;715;p35"/>
          <p:cNvSpPr txBox="1"/>
          <p:nvPr/>
        </p:nvSpPr>
        <p:spPr>
          <a:xfrm>
            <a:off x="4753988" y="33186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16" name="Google Shape;716;p35"/>
          <p:cNvSpPr/>
          <p:nvPr/>
        </p:nvSpPr>
        <p:spPr>
          <a:xfrm>
            <a:off x="2006500" y="1963375"/>
            <a:ext cx="45426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717" name="Google Shape;717;p35"/>
          <p:cNvSpPr/>
          <p:nvPr/>
        </p:nvSpPr>
        <p:spPr>
          <a:xfrm>
            <a:off x="2005450" y="1499000"/>
            <a:ext cx="45426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cxnSp>
        <p:nvCxnSpPr>
          <p:cNvPr id="718" name="Google Shape;718;p35"/>
          <p:cNvCxnSpPr>
            <a:stCxn id="719" idx="0"/>
            <a:endCxn id="720" idx="2"/>
          </p:cNvCxnSpPr>
          <p:nvPr/>
        </p:nvCxnSpPr>
        <p:spPr>
          <a:xfrm flipH="1" rot="10800000">
            <a:off x="5466050" y="2756129"/>
            <a:ext cx="2400" cy="354300"/>
          </a:xfrm>
          <a:prstGeom prst="straightConnector1">
            <a:avLst/>
          </a:prstGeom>
          <a:noFill/>
          <a:ln cap="flat" cmpd="sng" w="19050">
            <a:solidFill>
              <a:srgbClr val="000000"/>
            </a:solidFill>
            <a:prstDash val="solid"/>
            <a:round/>
            <a:headEnd len="med" w="med" type="none"/>
            <a:tailEnd len="med" w="med" type="triangle"/>
          </a:ln>
        </p:spPr>
      </p:cxnSp>
      <p:sp>
        <p:nvSpPr>
          <p:cNvPr id="719" name="Google Shape;719;p35"/>
          <p:cNvSpPr/>
          <p:nvPr/>
        </p:nvSpPr>
        <p:spPr>
          <a:xfrm>
            <a:off x="5334650"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 name="Google Shape;721;p35"/>
          <p:cNvCxnSpPr>
            <a:stCxn id="722" idx="0"/>
            <a:endCxn id="723" idx="2"/>
          </p:cNvCxnSpPr>
          <p:nvPr/>
        </p:nvCxnSpPr>
        <p:spPr>
          <a:xfrm flipH="1" rot="10800000">
            <a:off x="5941625" y="2756129"/>
            <a:ext cx="1200" cy="354300"/>
          </a:xfrm>
          <a:prstGeom prst="straightConnector1">
            <a:avLst/>
          </a:prstGeom>
          <a:noFill/>
          <a:ln cap="flat" cmpd="sng" w="19050">
            <a:solidFill>
              <a:srgbClr val="000000"/>
            </a:solidFill>
            <a:prstDash val="solid"/>
            <a:round/>
            <a:headEnd len="med" w="med" type="none"/>
            <a:tailEnd len="med" w="med" type="triangle"/>
          </a:ln>
        </p:spPr>
      </p:cxnSp>
      <p:sp>
        <p:nvSpPr>
          <p:cNvPr id="722" name="Google Shape;722;p35"/>
          <p:cNvSpPr/>
          <p:nvPr/>
        </p:nvSpPr>
        <p:spPr>
          <a:xfrm>
            <a:off x="5810225" y="3110429"/>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 name="Google Shape;724;p35"/>
          <p:cNvCxnSpPr>
            <a:stCxn id="725" idx="0"/>
            <a:endCxn id="726" idx="2"/>
          </p:cNvCxnSpPr>
          <p:nvPr/>
        </p:nvCxnSpPr>
        <p:spPr>
          <a:xfrm rot="10800000">
            <a:off x="6416925" y="2756004"/>
            <a:ext cx="0" cy="354300"/>
          </a:xfrm>
          <a:prstGeom prst="straightConnector1">
            <a:avLst/>
          </a:prstGeom>
          <a:noFill/>
          <a:ln cap="flat" cmpd="sng" w="19050">
            <a:solidFill>
              <a:srgbClr val="000000"/>
            </a:solidFill>
            <a:prstDash val="solid"/>
            <a:round/>
            <a:headEnd len="med" w="med" type="none"/>
            <a:tailEnd len="med" w="med" type="triangle"/>
          </a:ln>
        </p:spPr>
      </p:cxnSp>
      <p:sp>
        <p:nvSpPr>
          <p:cNvPr id="725" name="Google Shape;725;p35"/>
          <p:cNvSpPr/>
          <p:nvPr/>
        </p:nvSpPr>
        <p:spPr>
          <a:xfrm>
            <a:off x="6285525" y="3110304"/>
            <a:ext cx="262800" cy="8295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txBox="1"/>
          <p:nvPr/>
        </p:nvSpPr>
        <p:spPr>
          <a:xfrm>
            <a:off x="5229413" y="33187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28" name="Google Shape;728;p35"/>
          <p:cNvSpPr txBox="1"/>
          <p:nvPr/>
        </p:nvSpPr>
        <p:spPr>
          <a:xfrm>
            <a:off x="5703888"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29" name="Google Shape;729;p35"/>
          <p:cNvSpPr txBox="1"/>
          <p:nvPr/>
        </p:nvSpPr>
        <p:spPr>
          <a:xfrm>
            <a:off x="6178625" y="33189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30" name="Google Shape;730;p35"/>
          <p:cNvSpPr/>
          <p:nvPr/>
        </p:nvSpPr>
        <p:spPr>
          <a:xfrm>
            <a:off x="2004925" y="2437275"/>
            <a:ext cx="45426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pic>
        <p:nvPicPr>
          <p:cNvPr id="735" name="Google Shape;735;p36"/>
          <p:cNvPicPr preferRelativeResize="0"/>
          <p:nvPr/>
        </p:nvPicPr>
        <p:blipFill>
          <a:blip r:embed="rId3">
            <a:alphaModFix/>
          </a:blip>
          <a:stretch>
            <a:fillRect/>
          </a:stretch>
        </p:blipFill>
        <p:spPr>
          <a:xfrm>
            <a:off x="605200" y="275750"/>
            <a:ext cx="3028830" cy="1942151"/>
          </a:xfrm>
          <a:prstGeom prst="rect">
            <a:avLst/>
          </a:prstGeom>
          <a:noFill/>
          <a:ln>
            <a:noFill/>
          </a:ln>
        </p:spPr>
      </p:pic>
      <p:pic>
        <p:nvPicPr>
          <p:cNvPr id="736" name="Google Shape;736;p36"/>
          <p:cNvPicPr preferRelativeResize="0"/>
          <p:nvPr/>
        </p:nvPicPr>
        <p:blipFill>
          <a:blip r:embed="rId4">
            <a:alphaModFix/>
          </a:blip>
          <a:stretch>
            <a:fillRect/>
          </a:stretch>
        </p:blipFill>
        <p:spPr>
          <a:xfrm>
            <a:off x="4472313" y="2631676"/>
            <a:ext cx="3546776" cy="2251909"/>
          </a:xfrm>
          <a:prstGeom prst="rect">
            <a:avLst/>
          </a:prstGeom>
          <a:noFill/>
          <a:ln>
            <a:noFill/>
          </a:ln>
        </p:spPr>
      </p:pic>
      <p:pic>
        <p:nvPicPr>
          <p:cNvPr id="737" name="Google Shape;737;p36"/>
          <p:cNvPicPr preferRelativeResize="0"/>
          <p:nvPr/>
        </p:nvPicPr>
        <p:blipFill>
          <a:blip r:embed="rId5">
            <a:alphaModFix/>
          </a:blip>
          <a:stretch>
            <a:fillRect/>
          </a:stretch>
        </p:blipFill>
        <p:spPr>
          <a:xfrm>
            <a:off x="4438700" y="302700"/>
            <a:ext cx="3677400" cy="1942158"/>
          </a:xfrm>
          <a:prstGeom prst="rect">
            <a:avLst/>
          </a:prstGeom>
          <a:noFill/>
          <a:ln>
            <a:noFill/>
          </a:ln>
        </p:spPr>
      </p:pic>
      <p:sp>
        <p:nvSpPr>
          <p:cNvPr id="738" name="Google Shape;738;p36"/>
          <p:cNvSpPr txBox="1"/>
          <p:nvPr/>
        </p:nvSpPr>
        <p:spPr>
          <a:xfrm>
            <a:off x="664025" y="84025"/>
            <a:ext cx="2126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A) LSTM</a:t>
            </a:r>
            <a:endParaRPr sz="1100"/>
          </a:p>
        </p:txBody>
      </p:sp>
      <p:sp>
        <p:nvSpPr>
          <p:cNvPr id="739" name="Google Shape;739;p36"/>
          <p:cNvSpPr txBox="1"/>
          <p:nvPr/>
        </p:nvSpPr>
        <p:spPr>
          <a:xfrm>
            <a:off x="4472325" y="84025"/>
            <a:ext cx="19413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B</a:t>
            </a:r>
            <a:r>
              <a:rPr lang="en" sz="1100"/>
              <a:t>) </a:t>
            </a:r>
            <a:r>
              <a:rPr lang="en" sz="1100">
                <a:solidFill>
                  <a:schemeClr val="dk1"/>
                </a:solidFill>
              </a:rPr>
              <a:t>Mixed LSTM / 1D Conv</a:t>
            </a:r>
            <a:endParaRPr sz="1100"/>
          </a:p>
        </p:txBody>
      </p:sp>
      <p:sp>
        <p:nvSpPr>
          <p:cNvPr id="740" name="Google Shape;740;p36"/>
          <p:cNvSpPr txBox="1"/>
          <p:nvPr/>
        </p:nvSpPr>
        <p:spPr>
          <a:xfrm>
            <a:off x="4472325" y="2420400"/>
            <a:ext cx="33786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D</a:t>
            </a:r>
            <a:r>
              <a:rPr lang="en" sz="1100"/>
              <a:t>) Mixed Att-BiLSTM / 1D Conv</a:t>
            </a:r>
            <a:endParaRPr sz="1100"/>
          </a:p>
        </p:txBody>
      </p:sp>
      <p:pic>
        <p:nvPicPr>
          <p:cNvPr id="741" name="Google Shape;741;p36"/>
          <p:cNvPicPr preferRelativeResize="0"/>
          <p:nvPr/>
        </p:nvPicPr>
        <p:blipFill>
          <a:blip r:embed="rId6">
            <a:alphaModFix/>
          </a:blip>
          <a:stretch>
            <a:fillRect/>
          </a:stretch>
        </p:blipFill>
        <p:spPr>
          <a:xfrm>
            <a:off x="605200" y="2631675"/>
            <a:ext cx="3546775" cy="1873250"/>
          </a:xfrm>
          <a:prstGeom prst="rect">
            <a:avLst/>
          </a:prstGeom>
          <a:noFill/>
          <a:ln>
            <a:noFill/>
          </a:ln>
        </p:spPr>
      </p:pic>
      <p:sp>
        <p:nvSpPr>
          <p:cNvPr id="742" name="Google Shape;742;p36"/>
          <p:cNvSpPr txBox="1"/>
          <p:nvPr/>
        </p:nvSpPr>
        <p:spPr>
          <a:xfrm>
            <a:off x="605200" y="2420400"/>
            <a:ext cx="2126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C) Mixed BiLSTM / 1D Conv</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7"/>
          <p:cNvSpPr/>
          <p:nvPr/>
        </p:nvSpPr>
        <p:spPr>
          <a:xfrm>
            <a:off x="1664625" y="2179870"/>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748" name="Google Shape;748;p37"/>
          <p:cNvSpPr/>
          <p:nvPr/>
        </p:nvSpPr>
        <p:spPr>
          <a:xfrm>
            <a:off x="2142076" y="2179945"/>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49" name="Google Shape;749;p37"/>
          <p:cNvCxnSpPr>
            <a:stCxn id="747" idx="3"/>
            <a:endCxn id="748" idx="1"/>
          </p:cNvCxnSpPr>
          <p:nvPr/>
        </p:nvCxnSpPr>
        <p:spPr>
          <a:xfrm>
            <a:off x="1927425" y="2412820"/>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750" name="Google Shape;750;p37"/>
          <p:cNvSpPr/>
          <p:nvPr/>
        </p:nvSpPr>
        <p:spPr>
          <a:xfrm>
            <a:off x="2619530" y="2179945"/>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751" name="Google Shape;751;p37"/>
          <p:cNvSpPr/>
          <p:nvPr/>
        </p:nvSpPr>
        <p:spPr>
          <a:xfrm>
            <a:off x="3099556" y="2179945"/>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52" name="Google Shape;752;p37"/>
          <p:cNvCxnSpPr>
            <a:stCxn id="750" idx="3"/>
            <a:endCxn id="751" idx="1"/>
          </p:cNvCxnSpPr>
          <p:nvPr/>
        </p:nvCxnSpPr>
        <p:spPr>
          <a:xfrm>
            <a:off x="2882330" y="2412895"/>
            <a:ext cx="217200" cy="0"/>
          </a:xfrm>
          <a:prstGeom prst="straightConnector1">
            <a:avLst/>
          </a:prstGeom>
          <a:noFill/>
          <a:ln cap="flat" cmpd="sng" w="9525">
            <a:solidFill>
              <a:srgbClr val="000000"/>
            </a:solidFill>
            <a:prstDash val="solid"/>
            <a:round/>
            <a:headEnd len="med" w="med" type="triangle"/>
            <a:tailEnd len="med" w="med" type="triangle"/>
          </a:ln>
        </p:spPr>
      </p:cxnSp>
      <p:cxnSp>
        <p:nvCxnSpPr>
          <p:cNvPr id="753" name="Google Shape;753;p37"/>
          <p:cNvCxnSpPr>
            <a:stCxn id="748" idx="3"/>
            <a:endCxn id="750" idx="1"/>
          </p:cNvCxnSpPr>
          <p:nvPr/>
        </p:nvCxnSpPr>
        <p:spPr>
          <a:xfrm>
            <a:off x="2404876" y="2412895"/>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754" name="Google Shape;754;p37"/>
          <p:cNvSpPr/>
          <p:nvPr/>
        </p:nvSpPr>
        <p:spPr>
          <a:xfrm>
            <a:off x="3573895" y="2179945"/>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55" name="Google Shape;755;p37"/>
          <p:cNvCxnSpPr>
            <a:stCxn id="751" idx="3"/>
            <a:endCxn id="754" idx="1"/>
          </p:cNvCxnSpPr>
          <p:nvPr/>
        </p:nvCxnSpPr>
        <p:spPr>
          <a:xfrm>
            <a:off x="3362356" y="2412895"/>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756" name="Google Shape;756;p37"/>
          <p:cNvSpPr/>
          <p:nvPr/>
        </p:nvSpPr>
        <p:spPr>
          <a:xfrm>
            <a:off x="4048224" y="2179945"/>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757" name="Google Shape;757;p37"/>
          <p:cNvSpPr/>
          <p:nvPr/>
        </p:nvSpPr>
        <p:spPr>
          <a:xfrm>
            <a:off x="4522538" y="2179870"/>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58" name="Google Shape;758;p37"/>
          <p:cNvCxnSpPr>
            <a:stCxn id="756" idx="3"/>
            <a:endCxn id="757" idx="1"/>
          </p:cNvCxnSpPr>
          <p:nvPr/>
        </p:nvCxnSpPr>
        <p:spPr>
          <a:xfrm>
            <a:off x="4311024" y="2412895"/>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759" name="Google Shape;759;p37"/>
          <p:cNvCxnSpPr>
            <a:stCxn id="754" idx="3"/>
            <a:endCxn id="756" idx="1"/>
          </p:cNvCxnSpPr>
          <p:nvPr/>
        </p:nvCxnSpPr>
        <p:spPr>
          <a:xfrm>
            <a:off x="3836695" y="2412895"/>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760" name="Google Shape;760;p37"/>
          <p:cNvCxnSpPr/>
          <p:nvPr/>
        </p:nvCxnSpPr>
        <p:spPr>
          <a:xfrm rot="10800000">
            <a:off x="6076799" y="18609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761" name="Google Shape;761;p37"/>
          <p:cNvCxnSpPr>
            <a:stCxn id="762" idx="0"/>
            <a:endCxn id="747" idx="2"/>
          </p:cNvCxnSpPr>
          <p:nvPr/>
        </p:nvCxnSpPr>
        <p:spPr>
          <a:xfrm rot="10800000">
            <a:off x="1796013" y="2645701"/>
            <a:ext cx="0" cy="783300"/>
          </a:xfrm>
          <a:prstGeom prst="straightConnector1">
            <a:avLst/>
          </a:prstGeom>
          <a:noFill/>
          <a:ln cap="flat" cmpd="sng" w="19050">
            <a:solidFill>
              <a:srgbClr val="000000"/>
            </a:solidFill>
            <a:prstDash val="solid"/>
            <a:round/>
            <a:headEnd len="med" w="med" type="none"/>
            <a:tailEnd len="med" w="med" type="triangle"/>
          </a:ln>
        </p:spPr>
      </p:cxnSp>
      <p:sp>
        <p:nvSpPr>
          <p:cNvPr id="762" name="Google Shape;762;p37"/>
          <p:cNvSpPr/>
          <p:nvPr/>
        </p:nvSpPr>
        <p:spPr>
          <a:xfrm>
            <a:off x="1664613" y="342900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 name="Google Shape;763;p37"/>
          <p:cNvCxnSpPr>
            <a:stCxn id="764" idx="0"/>
            <a:endCxn id="748" idx="2"/>
          </p:cNvCxnSpPr>
          <p:nvPr/>
        </p:nvCxnSpPr>
        <p:spPr>
          <a:xfrm rot="10800000">
            <a:off x="2273338" y="2645851"/>
            <a:ext cx="900" cy="783300"/>
          </a:xfrm>
          <a:prstGeom prst="straightConnector1">
            <a:avLst/>
          </a:prstGeom>
          <a:noFill/>
          <a:ln cap="flat" cmpd="sng" w="19050">
            <a:solidFill>
              <a:srgbClr val="000000"/>
            </a:solidFill>
            <a:prstDash val="solid"/>
            <a:round/>
            <a:headEnd len="med" w="med" type="none"/>
            <a:tailEnd len="med" w="med" type="triangle"/>
          </a:ln>
        </p:spPr>
      </p:cxnSp>
      <p:sp>
        <p:nvSpPr>
          <p:cNvPr id="764" name="Google Shape;764;p37"/>
          <p:cNvSpPr/>
          <p:nvPr/>
        </p:nvSpPr>
        <p:spPr>
          <a:xfrm>
            <a:off x="2142838" y="342915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 name="Google Shape;765;p37"/>
          <p:cNvCxnSpPr>
            <a:stCxn id="766" idx="0"/>
            <a:endCxn id="750" idx="2"/>
          </p:cNvCxnSpPr>
          <p:nvPr/>
        </p:nvCxnSpPr>
        <p:spPr>
          <a:xfrm rot="10800000">
            <a:off x="2750875" y="2645851"/>
            <a:ext cx="300" cy="783300"/>
          </a:xfrm>
          <a:prstGeom prst="straightConnector1">
            <a:avLst/>
          </a:prstGeom>
          <a:noFill/>
          <a:ln cap="flat" cmpd="sng" w="19050">
            <a:solidFill>
              <a:srgbClr val="000000"/>
            </a:solidFill>
            <a:prstDash val="solid"/>
            <a:round/>
            <a:headEnd len="med" w="med" type="none"/>
            <a:tailEnd len="med" w="med" type="triangle"/>
          </a:ln>
        </p:spPr>
      </p:cxnSp>
      <p:sp>
        <p:nvSpPr>
          <p:cNvPr id="766" name="Google Shape;766;p37"/>
          <p:cNvSpPr/>
          <p:nvPr/>
        </p:nvSpPr>
        <p:spPr>
          <a:xfrm>
            <a:off x="2619775" y="342915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7" name="Google Shape;767;p37"/>
          <p:cNvCxnSpPr>
            <a:stCxn id="768" idx="0"/>
            <a:endCxn id="751" idx="2"/>
          </p:cNvCxnSpPr>
          <p:nvPr/>
        </p:nvCxnSpPr>
        <p:spPr>
          <a:xfrm rot="10800000">
            <a:off x="3231038" y="2645851"/>
            <a:ext cx="1500" cy="783300"/>
          </a:xfrm>
          <a:prstGeom prst="straightConnector1">
            <a:avLst/>
          </a:prstGeom>
          <a:noFill/>
          <a:ln cap="flat" cmpd="sng" w="19050">
            <a:solidFill>
              <a:srgbClr val="000000"/>
            </a:solidFill>
            <a:prstDash val="solid"/>
            <a:round/>
            <a:headEnd len="med" w="med" type="none"/>
            <a:tailEnd len="med" w="med" type="triangle"/>
          </a:ln>
        </p:spPr>
      </p:cxnSp>
      <p:sp>
        <p:nvSpPr>
          <p:cNvPr id="768" name="Google Shape;768;p37"/>
          <p:cNvSpPr/>
          <p:nvPr/>
        </p:nvSpPr>
        <p:spPr>
          <a:xfrm>
            <a:off x="3101138" y="342915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 name="Google Shape;769;p37"/>
          <p:cNvCxnSpPr>
            <a:stCxn id="770" idx="0"/>
            <a:endCxn id="754" idx="2"/>
          </p:cNvCxnSpPr>
          <p:nvPr/>
        </p:nvCxnSpPr>
        <p:spPr>
          <a:xfrm flipH="1" rot="10800000">
            <a:off x="3702463" y="2645851"/>
            <a:ext cx="2700" cy="783300"/>
          </a:xfrm>
          <a:prstGeom prst="straightConnector1">
            <a:avLst/>
          </a:prstGeom>
          <a:noFill/>
          <a:ln cap="flat" cmpd="sng" w="19050">
            <a:solidFill>
              <a:srgbClr val="000000"/>
            </a:solidFill>
            <a:prstDash val="solid"/>
            <a:round/>
            <a:headEnd len="med" w="med" type="none"/>
            <a:tailEnd len="med" w="med" type="triangle"/>
          </a:ln>
        </p:spPr>
      </p:cxnSp>
      <p:sp>
        <p:nvSpPr>
          <p:cNvPr id="770" name="Google Shape;770;p37"/>
          <p:cNvSpPr/>
          <p:nvPr/>
        </p:nvSpPr>
        <p:spPr>
          <a:xfrm>
            <a:off x="3571063" y="342915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37"/>
          <p:cNvCxnSpPr>
            <a:stCxn id="772" idx="0"/>
            <a:endCxn id="756" idx="2"/>
          </p:cNvCxnSpPr>
          <p:nvPr/>
        </p:nvCxnSpPr>
        <p:spPr>
          <a:xfrm rot="10800000">
            <a:off x="4179725" y="2645851"/>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772" name="Google Shape;772;p37"/>
          <p:cNvSpPr/>
          <p:nvPr/>
        </p:nvSpPr>
        <p:spPr>
          <a:xfrm>
            <a:off x="4051325" y="342915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3" name="Google Shape;773;p37"/>
          <p:cNvCxnSpPr>
            <a:stCxn id="774" idx="0"/>
            <a:endCxn id="757" idx="2"/>
          </p:cNvCxnSpPr>
          <p:nvPr/>
        </p:nvCxnSpPr>
        <p:spPr>
          <a:xfrm rot="10800000">
            <a:off x="4654075" y="2645701"/>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774" name="Google Shape;774;p37"/>
          <p:cNvSpPr/>
          <p:nvPr/>
        </p:nvSpPr>
        <p:spPr>
          <a:xfrm>
            <a:off x="4525675" y="3429001"/>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txBox="1"/>
          <p:nvPr/>
        </p:nvSpPr>
        <p:spPr>
          <a:xfrm>
            <a:off x="2036638"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76" name="Google Shape;776;p37"/>
          <p:cNvSpPr txBox="1"/>
          <p:nvPr/>
        </p:nvSpPr>
        <p:spPr>
          <a:xfrm>
            <a:off x="1558625"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77" name="Google Shape;777;p37"/>
          <p:cNvSpPr txBox="1"/>
          <p:nvPr/>
        </p:nvSpPr>
        <p:spPr>
          <a:xfrm>
            <a:off x="2989213"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78" name="Google Shape;778;p37"/>
          <p:cNvSpPr txBox="1"/>
          <p:nvPr/>
        </p:nvSpPr>
        <p:spPr>
          <a:xfrm>
            <a:off x="2515775"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79" name="Google Shape;779;p37"/>
          <p:cNvSpPr txBox="1"/>
          <p:nvPr/>
        </p:nvSpPr>
        <p:spPr>
          <a:xfrm>
            <a:off x="3470025"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80" name="Google Shape;780;p37"/>
          <p:cNvSpPr txBox="1"/>
          <p:nvPr/>
        </p:nvSpPr>
        <p:spPr>
          <a:xfrm>
            <a:off x="3942175"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81" name="Google Shape;781;p37"/>
          <p:cNvSpPr txBox="1"/>
          <p:nvPr/>
        </p:nvSpPr>
        <p:spPr>
          <a:xfrm>
            <a:off x="4417250" y="35411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82" name="Google Shape;782;p37"/>
          <p:cNvSpPr/>
          <p:nvPr/>
        </p:nvSpPr>
        <p:spPr>
          <a:xfrm>
            <a:off x="1665663" y="903375"/>
            <a:ext cx="5919600" cy="318900"/>
          </a:xfrm>
          <a:prstGeom prst="rect">
            <a:avLst/>
          </a:prstGeom>
          <a:solidFill>
            <a:srgbClr val="FFD96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783" name="Google Shape;783;p37"/>
          <p:cNvSpPr/>
          <p:nvPr/>
        </p:nvSpPr>
        <p:spPr>
          <a:xfrm>
            <a:off x="1664613" y="439000"/>
            <a:ext cx="5919600" cy="318900"/>
          </a:xfrm>
          <a:prstGeom prst="rect">
            <a:avLst/>
          </a:prstGeom>
          <a:solidFill>
            <a:srgbClr val="EE787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
        <p:nvSpPr>
          <p:cNvPr id="784" name="Google Shape;784;p37"/>
          <p:cNvSpPr/>
          <p:nvPr/>
        </p:nvSpPr>
        <p:spPr>
          <a:xfrm>
            <a:off x="4996870" y="2179908"/>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85" name="Google Shape;785;p37"/>
          <p:cNvCxnSpPr>
            <a:endCxn id="784" idx="1"/>
          </p:cNvCxnSpPr>
          <p:nvPr/>
        </p:nvCxnSpPr>
        <p:spPr>
          <a:xfrm>
            <a:off x="4785370" y="2412858"/>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786" name="Google Shape;786;p37"/>
          <p:cNvSpPr/>
          <p:nvPr/>
        </p:nvSpPr>
        <p:spPr>
          <a:xfrm>
            <a:off x="5471199" y="2179908"/>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787" name="Google Shape;787;p37"/>
          <p:cNvSpPr/>
          <p:nvPr/>
        </p:nvSpPr>
        <p:spPr>
          <a:xfrm>
            <a:off x="5945513" y="2179833"/>
            <a:ext cx="262800" cy="465900"/>
          </a:xfrm>
          <a:prstGeom prst="rect">
            <a:avLst/>
          </a:prstGeom>
          <a:solidFill>
            <a:srgbClr val="FCFC7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788" name="Google Shape;788;p37"/>
          <p:cNvCxnSpPr>
            <a:stCxn id="786" idx="3"/>
            <a:endCxn id="787" idx="1"/>
          </p:cNvCxnSpPr>
          <p:nvPr/>
        </p:nvCxnSpPr>
        <p:spPr>
          <a:xfrm>
            <a:off x="5733999" y="24128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789" name="Google Shape;789;p37"/>
          <p:cNvCxnSpPr>
            <a:stCxn id="784" idx="3"/>
            <a:endCxn id="786" idx="1"/>
          </p:cNvCxnSpPr>
          <p:nvPr/>
        </p:nvCxnSpPr>
        <p:spPr>
          <a:xfrm>
            <a:off x="5259670" y="24128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790" name="Google Shape;790;p37"/>
          <p:cNvCxnSpPr>
            <a:stCxn id="791" idx="0"/>
            <a:endCxn id="784" idx="2"/>
          </p:cNvCxnSpPr>
          <p:nvPr/>
        </p:nvCxnSpPr>
        <p:spPr>
          <a:xfrm flipH="1" rot="10800000">
            <a:off x="5126950" y="2645738"/>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791" name="Google Shape;791;p37"/>
          <p:cNvSpPr/>
          <p:nvPr/>
        </p:nvSpPr>
        <p:spPr>
          <a:xfrm>
            <a:off x="4995550" y="3429038"/>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 name="Google Shape;792;p37"/>
          <p:cNvCxnSpPr>
            <a:stCxn id="793" idx="0"/>
            <a:endCxn id="786" idx="2"/>
          </p:cNvCxnSpPr>
          <p:nvPr/>
        </p:nvCxnSpPr>
        <p:spPr>
          <a:xfrm rot="10800000">
            <a:off x="5602713" y="2645738"/>
            <a:ext cx="4500" cy="783300"/>
          </a:xfrm>
          <a:prstGeom prst="straightConnector1">
            <a:avLst/>
          </a:prstGeom>
          <a:noFill/>
          <a:ln cap="flat" cmpd="sng" w="19050">
            <a:solidFill>
              <a:srgbClr val="000000"/>
            </a:solidFill>
            <a:prstDash val="solid"/>
            <a:round/>
            <a:headEnd len="med" w="med" type="none"/>
            <a:tailEnd len="med" w="med" type="triangle"/>
          </a:ln>
        </p:spPr>
      </p:cxnSp>
      <p:sp>
        <p:nvSpPr>
          <p:cNvPr id="793" name="Google Shape;793;p37"/>
          <p:cNvSpPr/>
          <p:nvPr/>
        </p:nvSpPr>
        <p:spPr>
          <a:xfrm>
            <a:off x="5475813" y="3429038"/>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 name="Google Shape;794;p37"/>
          <p:cNvCxnSpPr>
            <a:stCxn id="795" idx="0"/>
            <a:endCxn id="787" idx="2"/>
          </p:cNvCxnSpPr>
          <p:nvPr/>
        </p:nvCxnSpPr>
        <p:spPr>
          <a:xfrm flipH="1" rot="10800000">
            <a:off x="6075650" y="2645588"/>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795" name="Google Shape;795;p37"/>
          <p:cNvSpPr/>
          <p:nvPr/>
        </p:nvSpPr>
        <p:spPr>
          <a:xfrm>
            <a:off x="5944250" y="3428888"/>
            <a:ext cx="262800" cy="636600"/>
          </a:xfrm>
          <a:prstGeom prst="rect">
            <a:avLst/>
          </a:prstGeom>
          <a:solidFill>
            <a:srgbClr val="69C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txBox="1"/>
          <p:nvPr/>
        </p:nvSpPr>
        <p:spPr>
          <a:xfrm>
            <a:off x="4894538"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97" name="Google Shape;797;p37"/>
          <p:cNvSpPr txBox="1"/>
          <p:nvPr/>
        </p:nvSpPr>
        <p:spPr>
          <a:xfrm>
            <a:off x="5363713"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98" name="Google Shape;798;p37"/>
          <p:cNvSpPr txBox="1"/>
          <p:nvPr/>
        </p:nvSpPr>
        <p:spPr>
          <a:xfrm>
            <a:off x="5844688" y="35409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799" name="Google Shape;799;p37"/>
          <p:cNvSpPr/>
          <p:nvPr/>
        </p:nvSpPr>
        <p:spPr>
          <a:xfrm>
            <a:off x="6682663" y="2253450"/>
            <a:ext cx="9027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800" name="Google Shape;800;p37"/>
          <p:cNvCxnSpPr/>
          <p:nvPr/>
        </p:nvCxnSpPr>
        <p:spPr>
          <a:xfrm flipH="1" rot="10800000">
            <a:off x="1798488" y="2579775"/>
            <a:ext cx="4980000" cy="225300"/>
          </a:xfrm>
          <a:prstGeom prst="bentConnector3">
            <a:avLst>
              <a:gd fmla="val 100000" name="adj1"/>
            </a:avLst>
          </a:prstGeom>
          <a:noFill/>
          <a:ln cap="flat" cmpd="sng" w="9525">
            <a:solidFill>
              <a:schemeClr val="dk2"/>
            </a:solidFill>
            <a:prstDash val="solid"/>
            <a:round/>
            <a:headEnd len="med" w="med" type="diamond"/>
            <a:tailEnd len="med" w="med" type="triangle"/>
          </a:ln>
        </p:spPr>
      </p:cxnSp>
      <p:cxnSp>
        <p:nvCxnSpPr>
          <p:cNvPr id="801" name="Google Shape;801;p37"/>
          <p:cNvCxnSpPr/>
          <p:nvPr/>
        </p:nvCxnSpPr>
        <p:spPr>
          <a:xfrm flipH="1" rot="10800000">
            <a:off x="2273338" y="2579750"/>
            <a:ext cx="4580700" cy="2670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02" name="Google Shape;802;p37"/>
          <p:cNvCxnSpPr/>
          <p:nvPr/>
        </p:nvCxnSpPr>
        <p:spPr>
          <a:xfrm flipH="1" rot="10800000">
            <a:off x="2750963" y="2579700"/>
            <a:ext cx="4178700" cy="3246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03" name="Google Shape;803;p37"/>
          <p:cNvCxnSpPr/>
          <p:nvPr/>
        </p:nvCxnSpPr>
        <p:spPr>
          <a:xfrm flipH="1" rot="10800000">
            <a:off x="3236388" y="2579563"/>
            <a:ext cx="3785700" cy="3759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804" name="Google Shape;804;p37"/>
          <p:cNvCxnSpPr/>
          <p:nvPr/>
        </p:nvCxnSpPr>
        <p:spPr>
          <a:xfrm flipH="1" rot="10800000">
            <a:off x="3710738" y="2579788"/>
            <a:ext cx="3395400" cy="455100"/>
          </a:xfrm>
          <a:prstGeom prst="bentConnector3">
            <a:avLst>
              <a:gd fmla="val 100004" name="adj1"/>
            </a:avLst>
          </a:prstGeom>
          <a:noFill/>
          <a:ln cap="flat" cmpd="sng" w="9525">
            <a:solidFill>
              <a:schemeClr val="dk2"/>
            </a:solidFill>
            <a:prstDash val="solid"/>
            <a:round/>
            <a:headEnd len="med" w="med" type="diamond"/>
            <a:tailEnd len="med" w="med" type="triangle"/>
          </a:ln>
        </p:spPr>
      </p:cxnSp>
      <p:cxnSp>
        <p:nvCxnSpPr>
          <p:cNvPr id="805" name="Google Shape;805;p37"/>
          <p:cNvCxnSpPr/>
          <p:nvPr/>
        </p:nvCxnSpPr>
        <p:spPr>
          <a:xfrm flipH="1" rot="10800000">
            <a:off x="4175088" y="2578275"/>
            <a:ext cx="3010500" cy="5043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806" name="Google Shape;806;p37"/>
          <p:cNvCxnSpPr/>
          <p:nvPr/>
        </p:nvCxnSpPr>
        <p:spPr>
          <a:xfrm flipH="1" rot="10800000">
            <a:off x="4660588" y="2578175"/>
            <a:ext cx="2600700" cy="573000"/>
          </a:xfrm>
          <a:prstGeom prst="bentConnector3">
            <a:avLst>
              <a:gd fmla="val 100180" name="adj1"/>
            </a:avLst>
          </a:prstGeom>
          <a:noFill/>
          <a:ln cap="flat" cmpd="sng" w="9525">
            <a:solidFill>
              <a:schemeClr val="dk2"/>
            </a:solidFill>
            <a:prstDash val="solid"/>
            <a:round/>
            <a:headEnd len="med" w="med" type="diamond"/>
            <a:tailEnd len="med" w="med" type="triangle"/>
          </a:ln>
        </p:spPr>
      </p:cxnSp>
      <p:cxnSp>
        <p:nvCxnSpPr>
          <p:cNvPr id="807" name="Google Shape;807;p37"/>
          <p:cNvCxnSpPr/>
          <p:nvPr/>
        </p:nvCxnSpPr>
        <p:spPr>
          <a:xfrm flipH="1" rot="10800000">
            <a:off x="5133238" y="2578225"/>
            <a:ext cx="2216700" cy="6243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08" name="Google Shape;808;p37"/>
          <p:cNvCxnSpPr/>
          <p:nvPr/>
        </p:nvCxnSpPr>
        <p:spPr>
          <a:xfrm flipH="1" rot="10800000">
            <a:off x="5597938" y="2578225"/>
            <a:ext cx="1827600" cy="6768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809" name="Google Shape;809;p37"/>
          <p:cNvCxnSpPr/>
          <p:nvPr/>
        </p:nvCxnSpPr>
        <p:spPr>
          <a:xfrm flipH="1" rot="10800000">
            <a:off x="6075538" y="2578225"/>
            <a:ext cx="1429500" cy="7302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810" name="Google Shape;810;p37"/>
          <p:cNvCxnSpPr/>
          <p:nvPr/>
        </p:nvCxnSpPr>
        <p:spPr>
          <a:xfrm rot="10800000">
            <a:off x="7127124" y="1227745"/>
            <a:ext cx="6900" cy="1025700"/>
          </a:xfrm>
          <a:prstGeom prst="straightConnector1">
            <a:avLst/>
          </a:prstGeom>
          <a:noFill/>
          <a:ln cap="flat" cmpd="sng" w="19050">
            <a:solidFill>
              <a:srgbClr val="000000"/>
            </a:solidFill>
            <a:prstDash val="solid"/>
            <a:round/>
            <a:headEnd len="med" w="med" type="none"/>
            <a:tailEnd len="med" w="med" type="triangle"/>
          </a:ln>
        </p:spPr>
      </p:cxnSp>
      <p:sp>
        <p:nvSpPr>
          <p:cNvPr id="811" name="Google Shape;811;p37"/>
          <p:cNvSpPr/>
          <p:nvPr/>
        </p:nvSpPr>
        <p:spPr>
          <a:xfrm>
            <a:off x="1652100" y="1541600"/>
            <a:ext cx="4580700" cy="318900"/>
          </a:xfrm>
          <a:prstGeom prst="rect">
            <a:avLst/>
          </a:prstGeom>
          <a:solidFill>
            <a:srgbClr val="FDD9B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AM</a:t>
            </a:r>
            <a:endParaRPr/>
          </a:p>
        </p:txBody>
      </p:sp>
      <p:cxnSp>
        <p:nvCxnSpPr>
          <p:cNvPr id="812" name="Google Shape;812;p37"/>
          <p:cNvCxnSpPr/>
          <p:nvPr/>
        </p:nvCxnSpPr>
        <p:spPr>
          <a:xfrm rot="10800000">
            <a:off x="5607224" y="18694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13" name="Google Shape;813;p37"/>
          <p:cNvCxnSpPr>
            <a:stCxn id="784" idx="0"/>
          </p:cNvCxnSpPr>
          <p:nvPr/>
        </p:nvCxnSpPr>
        <p:spPr>
          <a:xfrm rot="10800000">
            <a:off x="5126770" y="1858008"/>
            <a:ext cx="1500" cy="321900"/>
          </a:xfrm>
          <a:prstGeom prst="straightConnector1">
            <a:avLst/>
          </a:prstGeom>
          <a:noFill/>
          <a:ln cap="flat" cmpd="sng" w="19050">
            <a:solidFill>
              <a:srgbClr val="000000"/>
            </a:solidFill>
            <a:prstDash val="solid"/>
            <a:round/>
            <a:headEnd len="med" w="med" type="none"/>
            <a:tailEnd len="med" w="med" type="triangle"/>
          </a:ln>
        </p:spPr>
      </p:cxnSp>
      <p:cxnSp>
        <p:nvCxnSpPr>
          <p:cNvPr id="814" name="Google Shape;814;p37"/>
          <p:cNvCxnSpPr>
            <a:stCxn id="757" idx="0"/>
          </p:cNvCxnSpPr>
          <p:nvPr/>
        </p:nvCxnSpPr>
        <p:spPr>
          <a:xfrm rot="10800000">
            <a:off x="4647638" y="1866370"/>
            <a:ext cx="6300" cy="313500"/>
          </a:xfrm>
          <a:prstGeom prst="straightConnector1">
            <a:avLst/>
          </a:prstGeom>
          <a:noFill/>
          <a:ln cap="flat" cmpd="sng" w="19050">
            <a:solidFill>
              <a:srgbClr val="000000"/>
            </a:solidFill>
            <a:prstDash val="solid"/>
            <a:round/>
            <a:headEnd len="med" w="med" type="none"/>
            <a:tailEnd len="med" w="med" type="triangle"/>
          </a:ln>
        </p:spPr>
      </p:cxnSp>
      <p:cxnSp>
        <p:nvCxnSpPr>
          <p:cNvPr id="815" name="Google Shape;815;p37"/>
          <p:cNvCxnSpPr/>
          <p:nvPr/>
        </p:nvCxnSpPr>
        <p:spPr>
          <a:xfrm rot="10800000">
            <a:off x="4179624" y="186664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16" name="Google Shape;816;p37"/>
          <p:cNvCxnSpPr/>
          <p:nvPr/>
        </p:nvCxnSpPr>
        <p:spPr>
          <a:xfrm rot="10800000">
            <a:off x="3221599" y="18609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17" name="Google Shape;817;p37"/>
          <p:cNvCxnSpPr/>
          <p:nvPr/>
        </p:nvCxnSpPr>
        <p:spPr>
          <a:xfrm rot="10800000">
            <a:off x="3711599" y="186664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18" name="Google Shape;818;p37"/>
          <p:cNvCxnSpPr>
            <a:stCxn id="750" idx="0"/>
          </p:cNvCxnSpPr>
          <p:nvPr/>
        </p:nvCxnSpPr>
        <p:spPr>
          <a:xfrm rot="10800000">
            <a:off x="2748230" y="1866445"/>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819" name="Google Shape;819;p37"/>
          <p:cNvCxnSpPr/>
          <p:nvPr/>
        </p:nvCxnSpPr>
        <p:spPr>
          <a:xfrm rot="10800000">
            <a:off x="2274855" y="1862195"/>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820" name="Google Shape;820;p37"/>
          <p:cNvCxnSpPr/>
          <p:nvPr/>
        </p:nvCxnSpPr>
        <p:spPr>
          <a:xfrm rot="10800000">
            <a:off x="1801480" y="1863433"/>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821" name="Google Shape;821;p37"/>
          <p:cNvCxnSpPr/>
          <p:nvPr/>
        </p:nvCxnSpPr>
        <p:spPr>
          <a:xfrm rot="10800000">
            <a:off x="3899638" y="1222270"/>
            <a:ext cx="6300" cy="3135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38"/>
          <p:cNvSpPr/>
          <p:nvPr/>
        </p:nvSpPr>
        <p:spPr>
          <a:xfrm>
            <a:off x="1664625" y="24992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827" name="Google Shape;827;p38"/>
          <p:cNvSpPr/>
          <p:nvPr/>
        </p:nvSpPr>
        <p:spPr>
          <a:xfrm>
            <a:off x="2142076" y="24993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28" name="Google Shape;828;p38"/>
          <p:cNvCxnSpPr>
            <a:stCxn id="826" idx="3"/>
            <a:endCxn id="827" idx="1"/>
          </p:cNvCxnSpPr>
          <p:nvPr/>
        </p:nvCxnSpPr>
        <p:spPr>
          <a:xfrm>
            <a:off x="1927425" y="2732195"/>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829" name="Google Shape;829;p38"/>
          <p:cNvSpPr/>
          <p:nvPr/>
        </p:nvSpPr>
        <p:spPr>
          <a:xfrm>
            <a:off x="2619530" y="24993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830" name="Google Shape;830;p38"/>
          <p:cNvSpPr/>
          <p:nvPr/>
        </p:nvSpPr>
        <p:spPr>
          <a:xfrm>
            <a:off x="3099556" y="24993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31" name="Google Shape;831;p38"/>
          <p:cNvCxnSpPr>
            <a:stCxn id="829" idx="3"/>
            <a:endCxn id="830" idx="1"/>
          </p:cNvCxnSpPr>
          <p:nvPr/>
        </p:nvCxnSpPr>
        <p:spPr>
          <a:xfrm>
            <a:off x="2882330" y="2732270"/>
            <a:ext cx="217200" cy="0"/>
          </a:xfrm>
          <a:prstGeom prst="straightConnector1">
            <a:avLst/>
          </a:prstGeom>
          <a:noFill/>
          <a:ln cap="flat" cmpd="sng" w="9525">
            <a:solidFill>
              <a:srgbClr val="000000"/>
            </a:solidFill>
            <a:prstDash val="solid"/>
            <a:round/>
            <a:headEnd len="med" w="med" type="triangle"/>
            <a:tailEnd len="med" w="med" type="triangle"/>
          </a:ln>
        </p:spPr>
      </p:cxnSp>
      <p:cxnSp>
        <p:nvCxnSpPr>
          <p:cNvPr id="832" name="Google Shape;832;p38"/>
          <p:cNvCxnSpPr>
            <a:stCxn id="827" idx="3"/>
            <a:endCxn id="829" idx="1"/>
          </p:cNvCxnSpPr>
          <p:nvPr/>
        </p:nvCxnSpPr>
        <p:spPr>
          <a:xfrm>
            <a:off x="2404876" y="2732270"/>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833" name="Google Shape;833;p38"/>
          <p:cNvSpPr/>
          <p:nvPr/>
        </p:nvSpPr>
        <p:spPr>
          <a:xfrm>
            <a:off x="3573895" y="24993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34" name="Google Shape;834;p38"/>
          <p:cNvCxnSpPr>
            <a:stCxn id="830" idx="3"/>
            <a:endCxn id="833" idx="1"/>
          </p:cNvCxnSpPr>
          <p:nvPr/>
        </p:nvCxnSpPr>
        <p:spPr>
          <a:xfrm>
            <a:off x="3362356" y="2732270"/>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835" name="Google Shape;835;p38"/>
          <p:cNvSpPr/>
          <p:nvPr/>
        </p:nvSpPr>
        <p:spPr>
          <a:xfrm>
            <a:off x="4048224" y="24993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836" name="Google Shape;836;p38"/>
          <p:cNvSpPr/>
          <p:nvPr/>
        </p:nvSpPr>
        <p:spPr>
          <a:xfrm>
            <a:off x="4522538" y="24992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37" name="Google Shape;837;p38"/>
          <p:cNvCxnSpPr>
            <a:stCxn id="835" idx="3"/>
            <a:endCxn id="836" idx="1"/>
          </p:cNvCxnSpPr>
          <p:nvPr/>
        </p:nvCxnSpPr>
        <p:spPr>
          <a:xfrm>
            <a:off x="4311024" y="2732270"/>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838" name="Google Shape;838;p38"/>
          <p:cNvCxnSpPr>
            <a:stCxn id="833" idx="3"/>
            <a:endCxn id="835" idx="1"/>
          </p:cNvCxnSpPr>
          <p:nvPr/>
        </p:nvCxnSpPr>
        <p:spPr>
          <a:xfrm>
            <a:off x="3836695" y="2732270"/>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839" name="Google Shape;839;p38"/>
          <p:cNvCxnSpPr/>
          <p:nvPr/>
        </p:nvCxnSpPr>
        <p:spPr>
          <a:xfrm rot="10800000">
            <a:off x="6076799" y="21802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40" name="Google Shape;840;p38"/>
          <p:cNvCxnSpPr>
            <a:stCxn id="841" idx="0"/>
            <a:endCxn id="826" idx="2"/>
          </p:cNvCxnSpPr>
          <p:nvPr/>
        </p:nvCxnSpPr>
        <p:spPr>
          <a:xfrm rot="10800000">
            <a:off x="1796013" y="2965076"/>
            <a:ext cx="0" cy="783300"/>
          </a:xfrm>
          <a:prstGeom prst="straightConnector1">
            <a:avLst/>
          </a:prstGeom>
          <a:noFill/>
          <a:ln cap="flat" cmpd="sng" w="19050">
            <a:solidFill>
              <a:srgbClr val="000000"/>
            </a:solidFill>
            <a:prstDash val="solid"/>
            <a:round/>
            <a:headEnd len="med" w="med" type="none"/>
            <a:tailEnd len="med" w="med" type="triangle"/>
          </a:ln>
        </p:spPr>
      </p:cxnSp>
      <p:sp>
        <p:nvSpPr>
          <p:cNvPr id="841" name="Google Shape;841;p38"/>
          <p:cNvSpPr/>
          <p:nvPr/>
        </p:nvSpPr>
        <p:spPr>
          <a:xfrm>
            <a:off x="1664613" y="374837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2" name="Google Shape;842;p38"/>
          <p:cNvCxnSpPr>
            <a:stCxn id="843" idx="0"/>
            <a:endCxn id="827" idx="2"/>
          </p:cNvCxnSpPr>
          <p:nvPr/>
        </p:nvCxnSpPr>
        <p:spPr>
          <a:xfrm rot="10800000">
            <a:off x="2273338" y="2965226"/>
            <a:ext cx="900" cy="783300"/>
          </a:xfrm>
          <a:prstGeom prst="straightConnector1">
            <a:avLst/>
          </a:prstGeom>
          <a:noFill/>
          <a:ln cap="flat" cmpd="sng" w="19050">
            <a:solidFill>
              <a:srgbClr val="000000"/>
            </a:solidFill>
            <a:prstDash val="solid"/>
            <a:round/>
            <a:headEnd len="med" w="med" type="none"/>
            <a:tailEnd len="med" w="med" type="triangle"/>
          </a:ln>
        </p:spPr>
      </p:cxnSp>
      <p:sp>
        <p:nvSpPr>
          <p:cNvPr id="843" name="Google Shape;843;p38"/>
          <p:cNvSpPr/>
          <p:nvPr/>
        </p:nvSpPr>
        <p:spPr>
          <a:xfrm>
            <a:off x="2142838" y="37485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4" name="Google Shape;844;p38"/>
          <p:cNvCxnSpPr>
            <a:stCxn id="845" idx="0"/>
            <a:endCxn id="829" idx="2"/>
          </p:cNvCxnSpPr>
          <p:nvPr/>
        </p:nvCxnSpPr>
        <p:spPr>
          <a:xfrm rot="10800000">
            <a:off x="2750875" y="2965226"/>
            <a:ext cx="300" cy="783300"/>
          </a:xfrm>
          <a:prstGeom prst="straightConnector1">
            <a:avLst/>
          </a:prstGeom>
          <a:noFill/>
          <a:ln cap="flat" cmpd="sng" w="19050">
            <a:solidFill>
              <a:srgbClr val="000000"/>
            </a:solidFill>
            <a:prstDash val="solid"/>
            <a:round/>
            <a:headEnd len="med" w="med" type="none"/>
            <a:tailEnd len="med" w="med" type="triangle"/>
          </a:ln>
        </p:spPr>
      </p:cxnSp>
      <p:sp>
        <p:nvSpPr>
          <p:cNvPr id="845" name="Google Shape;845;p38"/>
          <p:cNvSpPr/>
          <p:nvPr/>
        </p:nvSpPr>
        <p:spPr>
          <a:xfrm>
            <a:off x="2619775" y="37485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 name="Google Shape;846;p38"/>
          <p:cNvCxnSpPr>
            <a:stCxn id="847" idx="0"/>
            <a:endCxn id="830" idx="2"/>
          </p:cNvCxnSpPr>
          <p:nvPr/>
        </p:nvCxnSpPr>
        <p:spPr>
          <a:xfrm rot="10800000">
            <a:off x="3231038" y="2965226"/>
            <a:ext cx="1500" cy="783300"/>
          </a:xfrm>
          <a:prstGeom prst="straightConnector1">
            <a:avLst/>
          </a:prstGeom>
          <a:noFill/>
          <a:ln cap="flat" cmpd="sng" w="19050">
            <a:solidFill>
              <a:srgbClr val="000000"/>
            </a:solidFill>
            <a:prstDash val="solid"/>
            <a:round/>
            <a:headEnd len="med" w="med" type="none"/>
            <a:tailEnd len="med" w="med" type="triangle"/>
          </a:ln>
        </p:spPr>
      </p:cxnSp>
      <p:sp>
        <p:nvSpPr>
          <p:cNvPr id="847" name="Google Shape;847;p38"/>
          <p:cNvSpPr/>
          <p:nvPr/>
        </p:nvSpPr>
        <p:spPr>
          <a:xfrm>
            <a:off x="3101138" y="37485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 name="Google Shape;848;p38"/>
          <p:cNvCxnSpPr>
            <a:stCxn id="849" idx="0"/>
            <a:endCxn id="833" idx="2"/>
          </p:cNvCxnSpPr>
          <p:nvPr/>
        </p:nvCxnSpPr>
        <p:spPr>
          <a:xfrm flipH="1" rot="10800000">
            <a:off x="3702463" y="2965226"/>
            <a:ext cx="2700" cy="783300"/>
          </a:xfrm>
          <a:prstGeom prst="straightConnector1">
            <a:avLst/>
          </a:prstGeom>
          <a:noFill/>
          <a:ln cap="flat" cmpd="sng" w="19050">
            <a:solidFill>
              <a:srgbClr val="000000"/>
            </a:solidFill>
            <a:prstDash val="solid"/>
            <a:round/>
            <a:headEnd len="med" w="med" type="none"/>
            <a:tailEnd len="med" w="med" type="triangle"/>
          </a:ln>
        </p:spPr>
      </p:cxnSp>
      <p:sp>
        <p:nvSpPr>
          <p:cNvPr id="849" name="Google Shape;849;p38"/>
          <p:cNvSpPr/>
          <p:nvPr/>
        </p:nvSpPr>
        <p:spPr>
          <a:xfrm>
            <a:off x="3571063" y="37485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0" name="Google Shape;850;p38"/>
          <p:cNvCxnSpPr>
            <a:stCxn id="851" idx="0"/>
            <a:endCxn id="835" idx="2"/>
          </p:cNvCxnSpPr>
          <p:nvPr/>
        </p:nvCxnSpPr>
        <p:spPr>
          <a:xfrm rot="10800000">
            <a:off x="4179725" y="2965226"/>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851" name="Google Shape;851;p38"/>
          <p:cNvSpPr/>
          <p:nvPr/>
        </p:nvSpPr>
        <p:spPr>
          <a:xfrm>
            <a:off x="4051325" y="37485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 name="Google Shape;852;p38"/>
          <p:cNvCxnSpPr>
            <a:stCxn id="853" idx="0"/>
            <a:endCxn id="836" idx="2"/>
          </p:cNvCxnSpPr>
          <p:nvPr/>
        </p:nvCxnSpPr>
        <p:spPr>
          <a:xfrm rot="10800000">
            <a:off x="4654075" y="2965076"/>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853" name="Google Shape;853;p38"/>
          <p:cNvSpPr/>
          <p:nvPr/>
        </p:nvSpPr>
        <p:spPr>
          <a:xfrm>
            <a:off x="4525675" y="374837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txBox="1"/>
          <p:nvPr/>
        </p:nvSpPr>
        <p:spPr>
          <a:xfrm>
            <a:off x="2036638"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55" name="Google Shape;855;p38"/>
          <p:cNvSpPr txBox="1"/>
          <p:nvPr/>
        </p:nvSpPr>
        <p:spPr>
          <a:xfrm>
            <a:off x="1558625"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56" name="Google Shape;856;p38"/>
          <p:cNvSpPr txBox="1"/>
          <p:nvPr/>
        </p:nvSpPr>
        <p:spPr>
          <a:xfrm>
            <a:off x="2989213"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57" name="Google Shape;857;p38"/>
          <p:cNvSpPr txBox="1"/>
          <p:nvPr/>
        </p:nvSpPr>
        <p:spPr>
          <a:xfrm>
            <a:off x="2515775"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58" name="Google Shape;858;p38"/>
          <p:cNvSpPr txBox="1"/>
          <p:nvPr/>
        </p:nvSpPr>
        <p:spPr>
          <a:xfrm>
            <a:off x="3470025"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59" name="Google Shape;859;p38"/>
          <p:cNvSpPr txBox="1"/>
          <p:nvPr/>
        </p:nvSpPr>
        <p:spPr>
          <a:xfrm>
            <a:off x="3942175"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60" name="Google Shape;860;p38"/>
          <p:cNvSpPr txBox="1"/>
          <p:nvPr/>
        </p:nvSpPr>
        <p:spPr>
          <a:xfrm>
            <a:off x="4417250" y="38605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61" name="Google Shape;861;p38"/>
          <p:cNvSpPr/>
          <p:nvPr/>
        </p:nvSpPr>
        <p:spPr>
          <a:xfrm>
            <a:off x="1665663" y="1858425"/>
            <a:ext cx="59196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862" name="Google Shape;862;p38"/>
          <p:cNvSpPr/>
          <p:nvPr/>
        </p:nvSpPr>
        <p:spPr>
          <a:xfrm>
            <a:off x="1664613" y="1394050"/>
            <a:ext cx="59196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
        <p:nvSpPr>
          <p:cNvPr id="863" name="Google Shape;863;p38"/>
          <p:cNvSpPr/>
          <p:nvPr/>
        </p:nvSpPr>
        <p:spPr>
          <a:xfrm>
            <a:off x="4996870" y="24992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64" name="Google Shape;864;p38"/>
          <p:cNvCxnSpPr>
            <a:endCxn id="863" idx="1"/>
          </p:cNvCxnSpPr>
          <p:nvPr/>
        </p:nvCxnSpPr>
        <p:spPr>
          <a:xfrm>
            <a:off x="4785370" y="2732233"/>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865" name="Google Shape;865;p38"/>
          <p:cNvSpPr/>
          <p:nvPr/>
        </p:nvSpPr>
        <p:spPr>
          <a:xfrm>
            <a:off x="5471199" y="24992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866" name="Google Shape;866;p38"/>
          <p:cNvSpPr/>
          <p:nvPr/>
        </p:nvSpPr>
        <p:spPr>
          <a:xfrm>
            <a:off x="5945513" y="24992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867" name="Google Shape;867;p38"/>
          <p:cNvCxnSpPr>
            <a:stCxn id="865" idx="3"/>
            <a:endCxn id="866" idx="1"/>
          </p:cNvCxnSpPr>
          <p:nvPr/>
        </p:nvCxnSpPr>
        <p:spPr>
          <a:xfrm>
            <a:off x="5733999" y="2732233"/>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868" name="Google Shape;868;p38"/>
          <p:cNvCxnSpPr>
            <a:stCxn id="863" idx="3"/>
            <a:endCxn id="865" idx="1"/>
          </p:cNvCxnSpPr>
          <p:nvPr/>
        </p:nvCxnSpPr>
        <p:spPr>
          <a:xfrm>
            <a:off x="5259670" y="2732233"/>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869" name="Google Shape;869;p38"/>
          <p:cNvCxnSpPr>
            <a:stCxn id="870" idx="0"/>
            <a:endCxn id="863" idx="2"/>
          </p:cNvCxnSpPr>
          <p:nvPr/>
        </p:nvCxnSpPr>
        <p:spPr>
          <a:xfrm flipH="1" rot="10800000">
            <a:off x="5126950" y="2965113"/>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870" name="Google Shape;870;p38"/>
          <p:cNvSpPr/>
          <p:nvPr/>
        </p:nvSpPr>
        <p:spPr>
          <a:xfrm>
            <a:off x="4995550" y="374841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1" name="Google Shape;871;p38"/>
          <p:cNvCxnSpPr>
            <a:stCxn id="872" idx="0"/>
            <a:endCxn id="865" idx="2"/>
          </p:cNvCxnSpPr>
          <p:nvPr/>
        </p:nvCxnSpPr>
        <p:spPr>
          <a:xfrm rot="10800000">
            <a:off x="5602713" y="2965113"/>
            <a:ext cx="4500" cy="783300"/>
          </a:xfrm>
          <a:prstGeom prst="straightConnector1">
            <a:avLst/>
          </a:prstGeom>
          <a:noFill/>
          <a:ln cap="flat" cmpd="sng" w="19050">
            <a:solidFill>
              <a:srgbClr val="000000"/>
            </a:solidFill>
            <a:prstDash val="solid"/>
            <a:round/>
            <a:headEnd len="med" w="med" type="none"/>
            <a:tailEnd len="med" w="med" type="triangle"/>
          </a:ln>
        </p:spPr>
      </p:cxnSp>
      <p:sp>
        <p:nvSpPr>
          <p:cNvPr id="872" name="Google Shape;872;p38"/>
          <p:cNvSpPr/>
          <p:nvPr/>
        </p:nvSpPr>
        <p:spPr>
          <a:xfrm>
            <a:off x="5475813" y="374841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 name="Google Shape;873;p38"/>
          <p:cNvCxnSpPr>
            <a:stCxn id="874" idx="0"/>
            <a:endCxn id="866" idx="2"/>
          </p:cNvCxnSpPr>
          <p:nvPr/>
        </p:nvCxnSpPr>
        <p:spPr>
          <a:xfrm flipH="1" rot="10800000">
            <a:off x="6075650" y="2964963"/>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874" name="Google Shape;874;p38"/>
          <p:cNvSpPr/>
          <p:nvPr/>
        </p:nvSpPr>
        <p:spPr>
          <a:xfrm>
            <a:off x="5944250" y="374826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txBox="1"/>
          <p:nvPr/>
        </p:nvSpPr>
        <p:spPr>
          <a:xfrm>
            <a:off x="4894538"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76" name="Google Shape;876;p38"/>
          <p:cNvSpPr txBox="1"/>
          <p:nvPr/>
        </p:nvSpPr>
        <p:spPr>
          <a:xfrm>
            <a:off x="5363713"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77" name="Google Shape;877;p38"/>
          <p:cNvSpPr txBox="1"/>
          <p:nvPr/>
        </p:nvSpPr>
        <p:spPr>
          <a:xfrm>
            <a:off x="5844688" y="38603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878" name="Google Shape;878;p38"/>
          <p:cNvSpPr/>
          <p:nvPr/>
        </p:nvSpPr>
        <p:spPr>
          <a:xfrm>
            <a:off x="6682663" y="2572825"/>
            <a:ext cx="9027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879" name="Google Shape;879;p38"/>
          <p:cNvCxnSpPr/>
          <p:nvPr/>
        </p:nvCxnSpPr>
        <p:spPr>
          <a:xfrm flipH="1" rot="10800000">
            <a:off x="1798488" y="2899150"/>
            <a:ext cx="4980000" cy="225300"/>
          </a:xfrm>
          <a:prstGeom prst="bentConnector3">
            <a:avLst>
              <a:gd fmla="val 100000" name="adj1"/>
            </a:avLst>
          </a:prstGeom>
          <a:noFill/>
          <a:ln cap="flat" cmpd="sng" w="9525">
            <a:solidFill>
              <a:schemeClr val="dk2"/>
            </a:solidFill>
            <a:prstDash val="solid"/>
            <a:round/>
            <a:headEnd len="med" w="med" type="diamond"/>
            <a:tailEnd len="med" w="med" type="triangle"/>
          </a:ln>
        </p:spPr>
      </p:cxnSp>
      <p:cxnSp>
        <p:nvCxnSpPr>
          <p:cNvPr id="880" name="Google Shape;880;p38"/>
          <p:cNvCxnSpPr/>
          <p:nvPr/>
        </p:nvCxnSpPr>
        <p:spPr>
          <a:xfrm flipH="1" rot="10800000">
            <a:off x="2273338" y="2899125"/>
            <a:ext cx="4580700" cy="2670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81" name="Google Shape;881;p38"/>
          <p:cNvCxnSpPr/>
          <p:nvPr/>
        </p:nvCxnSpPr>
        <p:spPr>
          <a:xfrm flipH="1" rot="10800000">
            <a:off x="2750963" y="2899075"/>
            <a:ext cx="4178700" cy="3246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82" name="Google Shape;882;p38"/>
          <p:cNvCxnSpPr/>
          <p:nvPr/>
        </p:nvCxnSpPr>
        <p:spPr>
          <a:xfrm flipH="1" rot="10800000">
            <a:off x="3236388" y="2898938"/>
            <a:ext cx="3785700" cy="3759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883" name="Google Shape;883;p38"/>
          <p:cNvCxnSpPr/>
          <p:nvPr/>
        </p:nvCxnSpPr>
        <p:spPr>
          <a:xfrm flipH="1" rot="10800000">
            <a:off x="3710738" y="2899163"/>
            <a:ext cx="3395400" cy="455100"/>
          </a:xfrm>
          <a:prstGeom prst="bentConnector3">
            <a:avLst>
              <a:gd fmla="val 100004" name="adj1"/>
            </a:avLst>
          </a:prstGeom>
          <a:noFill/>
          <a:ln cap="flat" cmpd="sng" w="9525">
            <a:solidFill>
              <a:schemeClr val="dk2"/>
            </a:solidFill>
            <a:prstDash val="solid"/>
            <a:round/>
            <a:headEnd len="med" w="med" type="diamond"/>
            <a:tailEnd len="med" w="med" type="triangle"/>
          </a:ln>
        </p:spPr>
      </p:cxnSp>
      <p:cxnSp>
        <p:nvCxnSpPr>
          <p:cNvPr id="884" name="Google Shape;884;p38"/>
          <p:cNvCxnSpPr/>
          <p:nvPr/>
        </p:nvCxnSpPr>
        <p:spPr>
          <a:xfrm flipH="1" rot="10800000">
            <a:off x="4175088" y="2897650"/>
            <a:ext cx="3010500" cy="5043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885" name="Google Shape;885;p38"/>
          <p:cNvCxnSpPr/>
          <p:nvPr/>
        </p:nvCxnSpPr>
        <p:spPr>
          <a:xfrm flipH="1" rot="10800000">
            <a:off x="4660588" y="2897550"/>
            <a:ext cx="2600700" cy="573000"/>
          </a:xfrm>
          <a:prstGeom prst="bentConnector3">
            <a:avLst>
              <a:gd fmla="val 100180" name="adj1"/>
            </a:avLst>
          </a:prstGeom>
          <a:noFill/>
          <a:ln cap="flat" cmpd="sng" w="9525">
            <a:solidFill>
              <a:schemeClr val="dk2"/>
            </a:solidFill>
            <a:prstDash val="solid"/>
            <a:round/>
            <a:headEnd len="med" w="med" type="diamond"/>
            <a:tailEnd len="med" w="med" type="triangle"/>
          </a:ln>
        </p:spPr>
      </p:cxnSp>
      <p:cxnSp>
        <p:nvCxnSpPr>
          <p:cNvPr id="886" name="Google Shape;886;p38"/>
          <p:cNvCxnSpPr/>
          <p:nvPr/>
        </p:nvCxnSpPr>
        <p:spPr>
          <a:xfrm flipH="1" rot="10800000">
            <a:off x="5133238" y="2897600"/>
            <a:ext cx="2216700" cy="6243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887" name="Google Shape;887;p38"/>
          <p:cNvCxnSpPr/>
          <p:nvPr/>
        </p:nvCxnSpPr>
        <p:spPr>
          <a:xfrm flipH="1" rot="10800000">
            <a:off x="5597938" y="2897600"/>
            <a:ext cx="1827600" cy="6768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888" name="Google Shape;888;p38"/>
          <p:cNvCxnSpPr/>
          <p:nvPr/>
        </p:nvCxnSpPr>
        <p:spPr>
          <a:xfrm flipH="1" rot="10800000">
            <a:off x="6075538" y="2897600"/>
            <a:ext cx="1429500" cy="7302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889" name="Google Shape;889;p38"/>
          <p:cNvCxnSpPr/>
          <p:nvPr/>
        </p:nvCxnSpPr>
        <p:spPr>
          <a:xfrm flipH="1" rot="10800000">
            <a:off x="7134024" y="2185820"/>
            <a:ext cx="1500" cy="387000"/>
          </a:xfrm>
          <a:prstGeom prst="straightConnector1">
            <a:avLst/>
          </a:prstGeom>
          <a:noFill/>
          <a:ln cap="flat" cmpd="sng" w="19050">
            <a:solidFill>
              <a:srgbClr val="000000"/>
            </a:solidFill>
            <a:prstDash val="solid"/>
            <a:round/>
            <a:headEnd len="med" w="med" type="none"/>
            <a:tailEnd len="med" w="med" type="triangle"/>
          </a:ln>
        </p:spPr>
      </p:cxnSp>
      <p:cxnSp>
        <p:nvCxnSpPr>
          <p:cNvPr id="890" name="Google Shape;890;p38"/>
          <p:cNvCxnSpPr/>
          <p:nvPr/>
        </p:nvCxnSpPr>
        <p:spPr>
          <a:xfrm rot="10800000">
            <a:off x="5607224" y="218887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91" name="Google Shape;891;p38"/>
          <p:cNvCxnSpPr>
            <a:stCxn id="863" idx="0"/>
          </p:cNvCxnSpPr>
          <p:nvPr/>
        </p:nvCxnSpPr>
        <p:spPr>
          <a:xfrm rot="10800000">
            <a:off x="5126770" y="2177383"/>
            <a:ext cx="1500" cy="321900"/>
          </a:xfrm>
          <a:prstGeom prst="straightConnector1">
            <a:avLst/>
          </a:prstGeom>
          <a:noFill/>
          <a:ln cap="flat" cmpd="sng" w="19050">
            <a:solidFill>
              <a:srgbClr val="000000"/>
            </a:solidFill>
            <a:prstDash val="solid"/>
            <a:round/>
            <a:headEnd len="med" w="med" type="none"/>
            <a:tailEnd len="med" w="med" type="triangle"/>
          </a:ln>
        </p:spPr>
      </p:cxnSp>
      <p:cxnSp>
        <p:nvCxnSpPr>
          <p:cNvPr id="892" name="Google Shape;892;p38"/>
          <p:cNvCxnSpPr>
            <a:stCxn id="836" idx="0"/>
          </p:cNvCxnSpPr>
          <p:nvPr/>
        </p:nvCxnSpPr>
        <p:spPr>
          <a:xfrm rot="10800000">
            <a:off x="4647638" y="2185745"/>
            <a:ext cx="6300" cy="313500"/>
          </a:xfrm>
          <a:prstGeom prst="straightConnector1">
            <a:avLst/>
          </a:prstGeom>
          <a:noFill/>
          <a:ln cap="flat" cmpd="sng" w="19050">
            <a:solidFill>
              <a:srgbClr val="000000"/>
            </a:solidFill>
            <a:prstDash val="solid"/>
            <a:round/>
            <a:headEnd len="med" w="med" type="none"/>
            <a:tailEnd len="med" w="med" type="triangle"/>
          </a:ln>
        </p:spPr>
      </p:cxnSp>
      <p:cxnSp>
        <p:nvCxnSpPr>
          <p:cNvPr id="893" name="Google Shape;893;p38"/>
          <p:cNvCxnSpPr/>
          <p:nvPr/>
        </p:nvCxnSpPr>
        <p:spPr>
          <a:xfrm rot="10800000">
            <a:off x="4179624" y="21860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94" name="Google Shape;894;p38"/>
          <p:cNvCxnSpPr/>
          <p:nvPr/>
        </p:nvCxnSpPr>
        <p:spPr>
          <a:xfrm rot="10800000">
            <a:off x="3221599" y="21802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95" name="Google Shape;895;p38"/>
          <p:cNvCxnSpPr/>
          <p:nvPr/>
        </p:nvCxnSpPr>
        <p:spPr>
          <a:xfrm rot="10800000">
            <a:off x="3711599" y="21860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896" name="Google Shape;896;p38"/>
          <p:cNvCxnSpPr>
            <a:stCxn id="829" idx="0"/>
          </p:cNvCxnSpPr>
          <p:nvPr/>
        </p:nvCxnSpPr>
        <p:spPr>
          <a:xfrm rot="10800000">
            <a:off x="2748230" y="2185820"/>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897" name="Google Shape;897;p38"/>
          <p:cNvCxnSpPr/>
          <p:nvPr/>
        </p:nvCxnSpPr>
        <p:spPr>
          <a:xfrm rot="10800000">
            <a:off x="2274855" y="2181570"/>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898" name="Google Shape;898;p38"/>
          <p:cNvCxnSpPr/>
          <p:nvPr/>
        </p:nvCxnSpPr>
        <p:spPr>
          <a:xfrm rot="10800000">
            <a:off x="1801480" y="2182808"/>
            <a:ext cx="2700" cy="3135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39"/>
          <p:cNvSpPr/>
          <p:nvPr/>
        </p:nvSpPr>
        <p:spPr>
          <a:xfrm>
            <a:off x="1740275" y="295307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04" name="Google Shape;904;p39"/>
          <p:cNvSpPr/>
          <p:nvPr/>
        </p:nvSpPr>
        <p:spPr>
          <a:xfrm>
            <a:off x="2217726" y="2953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05" name="Google Shape;905;p39"/>
          <p:cNvCxnSpPr>
            <a:stCxn id="903" idx="3"/>
            <a:endCxn id="904" idx="1"/>
          </p:cNvCxnSpPr>
          <p:nvPr/>
        </p:nvCxnSpPr>
        <p:spPr>
          <a:xfrm>
            <a:off x="2003075" y="3186020"/>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906" name="Google Shape;906;p39"/>
          <p:cNvSpPr/>
          <p:nvPr/>
        </p:nvSpPr>
        <p:spPr>
          <a:xfrm>
            <a:off x="2695180" y="2953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07" name="Google Shape;907;p39"/>
          <p:cNvSpPr/>
          <p:nvPr/>
        </p:nvSpPr>
        <p:spPr>
          <a:xfrm>
            <a:off x="3175206" y="2953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08" name="Google Shape;908;p39"/>
          <p:cNvCxnSpPr>
            <a:stCxn id="906" idx="3"/>
            <a:endCxn id="907" idx="1"/>
          </p:cNvCxnSpPr>
          <p:nvPr/>
        </p:nvCxnSpPr>
        <p:spPr>
          <a:xfrm>
            <a:off x="2957980" y="3186095"/>
            <a:ext cx="217200" cy="0"/>
          </a:xfrm>
          <a:prstGeom prst="straightConnector1">
            <a:avLst/>
          </a:prstGeom>
          <a:noFill/>
          <a:ln cap="flat" cmpd="sng" w="9525">
            <a:solidFill>
              <a:srgbClr val="000000"/>
            </a:solidFill>
            <a:prstDash val="solid"/>
            <a:round/>
            <a:headEnd len="med" w="med" type="triangle"/>
            <a:tailEnd len="med" w="med" type="triangle"/>
          </a:ln>
        </p:spPr>
      </p:cxnSp>
      <p:cxnSp>
        <p:nvCxnSpPr>
          <p:cNvPr id="909" name="Google Shape;909;p39"/>
          <p:cNvCxnSpPr>
            <a:stCxn id="904" idx="3"/>
            <a:endCxn id="906" idx="1"/>
          </p:cNvCxnSpPr>
          <p:nvPr/>
        </p:nvCxnSpPr>
        <p:spPr>
          <a:xfrm>
            <a:off x="2480526" y="3186095"/>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910" name="Google Shape;910;p39"/>
          <p:cNvSpPr/>
          <p:nvPr/>
        </p:nvSpPr>
        <p:spPr>
          <a:xfrm>
            <a:off x="3649545" y="2953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11" name="Google Shape;911;p39"/>
          <p:cNvCxnSpPr>
            <a:stCxn id="907" idx="3"/>
            <a:endCxn id="910" idx="1"/>
          </p:cNvCxnSpPr>
          <p:nvPr/>
        </p:nvCxnSpPr>
        <p:spPr>
          <a:xfrm>
            <a:off x="3438006" y="3186095"/>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912" name="Google Shape;912;p39"/>
          <p:cNvSpPr/>
          <p:nvPr/>
        </p:nvSpPr>
        <p:spPr>
          <a:xfrm>
            <a:off x="4123874" y="2953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13" name="Google Shape;913;p39"/>
          <p:cNvSpPr/>
          <p:nvPr/>
        </p:nvSpPr>
        <p:spPr>
          <a:xfrm>
            <a:off x="4598188" y="295307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14" name="Google Shape;914;p39"/>
          <p:cNvCxnSpPr>
            <a:stCxn id="912" idx="3"/>
            <a:endCxn id="913" idx="1"/>
          </p:cNvCxnSpPr>
          <p:nvPr/>
        </p:nvCxnSpPr>
        <p:spPr>
          <a:xfrm>
            <a:off x="4386674" y="3186095"/>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15" name="Google Shape;915;p39"/>
          <p:cNvCxnSpPr>
            <a:stCxn id="910" idx="3"/>
            <a:endCxn id="912" idx="1"/>
          </p:cNvCxnSpPr>
          <p:nvPr/>
        </p:nvCxnSpPr>
        <p:spPr>
          <a:xfrm>
            <a:off x="3912345" y="3186095"/>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16" name="Google Shape;916;p39"/>
          <p:cNvCxnSpPr/>
          <p:nvPr/>
        </p:nvCxnSpPr>
        <p:spPr>
          <a:xfrm rot="10800000">
            <a:off x="6152449" y="26341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17" name="Google Shape;917;p39"/>
          <p:cNvCxnSpPr>
            <a:stCxn id="918" idx="0"/>
            <a:endCxn id="903" idx="2"/>
          </p:cNvCxnSpPr>
          <p:nvPr/>
        </p:nvCxnSpPr>
        <p:spPr>
          <a:xfrm rot="10800000">
            <a:off x="1871663" y="3418901"/>
            <a:ext cx="0" cy="783300"/>
          </a:xfrm>
          <a:prstGeom prst="straightConnector1">
            <a:avLst/>
          </a:prstGeom>
          <a:noFill/>
          <a:ln cap="flat" cmpd="sng" w="19050">
            <a:solidFill>
              <a:srgbClr val="000000"/>
            </a:solidFill>
            <a:prstDash val="solid"/>
            <a:round/>
            <a:headEnd len="med" w="med" type="none"/>
            <a:tailEnd len="med" w="med" type="triangle"/>
          </a:ln>
        </p:spPr>
      </p:cxnSp>
      <p:sp>
        <p:nvSpPr>
          <p:cNvPr id="918" name="Google Shape;918;p39"/>
          <p:cNvSpPr/>
          <p:nvPr/>
        </p:nvSpPr>
        <p:spPr>
          <a:xfrm>
            <a:off x="1740263" y="420220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 name="Google Shape;919;p39"/>
          <p:cNvCxnSpPr>
            <a:stCxn id="920" idx="0"/>
            <a:endCxn id="904" idx="2"/>
          </p:cNvCxnSpPr>
          <p:nvPr/>
        </p:nvCxnSpPr>
        <p:spPr>
          <a:xfrm rot="10800000">
            <a:off x="2348988" y="3419051"/>
            <a:ext cx="900" cy="783300"/>
          </a:xfrm>
          <a:prstGeom prst="straightConnector1">
            <a:avLst/>
          </a:prstGeom>
          <a:noFill/>
          <a:ln cap="flat" cmpd="sng" w="19050">
            <a:solidFill>
              <a:srgbClr val="000000"/>
            </a:solidFill>
            <a:prstDash val="solid"/>
            <a:round/>
            <a:headEnd len="med" w="med" type="none"/>
            <a:tailEnd len="med" w="med" type="triangle"/>
          </a:ln>
        </p:spPr>
      </p:cxnSp>
      <p:sp>
        <p:nvSpPr>
          <p:cNvPr id="920" name="Google Shape;920;p39"/>
          <p:cNvSpPr/>
          <p:nvPr/>
        </p:nvSpPr>
        <p:spPr>
          <a:xfrm>
            <a:off x="2218488" y="420235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 name="Google Shape;921;p39"/>
          <p:cNvCxnSpPr>
            <a:stCxn id="922" idx="0"/>
            <a:endCxn id="906" idx="2"/>
          </p:cNvCxnSpPr>
          <p:nvPr/>
        </p:nvCxnSpPr>
        <p:spPr>
          <a:xfrm rot="10800000">
            <a:off x="2826525" y="3419051"/>
            <a:ext cx="300" cy="783300"/>
          </a:xfrm>
          <a:prstGeom prst="straightConnector1">
            <a:avLst/>
          </a:prstGeom>
          <a:noFill/>
          <a:ln cap="flat" cmpd="sng" w="19050">
            <a:solidFill>
              <a:srgbClr val="000000"/>
            </a:solidFill>
            <a:prstDash val="solid"/>
            <a:round/>
            <a:headEnd len="med" w="med" type="none"/>
            <a:tailEnd len="med" w="med" type="triangle"/>
          </a:ln>
        </p:spPr>
      </p:cxnSp>
      <p:sp>
        <p:nvSpPr>
          <p:cNvPr id="922" name="Google Shape;922;p39"/>
          <p:cNvSpPr/>
          <p:nvPr/>
        </p:nvSpPr>
        <p:spPr>
          <a:xfrm>
            <a:off x="2695425" y="420235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 name="Google Shape;923;p39"/>
          <p:cNvCxnSpPr>
            <a:stCxn id="924" idx="0"/>
            <a:endCxn id="907" idx="2"/>
          </p:cNvCxnSpPr>
          <p:nvPr/>
        </p:nvCxnSpPr>
        <p:spPr>
          <a:xfrm rot="10800000">
            <a:off x="3306688" y="3419051"/>
            <a:ext cx="1500" cy="783300"/>
          </a:xfrm>
          <a:prstGeom prst="straightConnector1">
            <a:avLst/>
          </a:prstGeom>
          <a:noFill/>
          <a:ln cap="flat" cmpd="sng" w="19050">
            <a:solidFill>
              <a:srgbClr val="000000"/>
            </a:solidFill>
            <a:prstDash val="solid"/>
            <a:round/>
            <a:headEnd len="med" w="med" type="none"/>
            <a:tailEnd len="med" w="med" type="triangle"/>
          </a:ln>
        </p:spPr>
      </p:cxnSp>
      <p:sp>
        <p:nvSpPr>
          <p:cNvPr id="924" name="Google Shape;924;p39"/>
          <p:cNvSpPr/>
          <p:nvPr/>
        </p:nvSpPr>
        <p:spPr>
          <a:xfrm>
            <a:off x="3176788" y="420235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 name="Google Shape;925;p39"/>
          <p:cNvCxnSpPr>
            <a:stCxn id="926" idx="0"/>
            <a:endCxn id="910" idx="2"/>
          </p:cNvCxnSpPr>
          <p:nvPr/>
        </p:nvCxnSpPr>
        <p:spPr>
          <a:xfrm flipH="1" rot="10800000">
            <a:off x="3778113" y="3419051"/>
            <a:ext cx="2700" cy="783300"/>
          </a:xfrm>
          <a:prstGeom prst="straightConnector1">
            <a:avLst/>
          </a:prstGeom>
          <a:noFill/>
          <a:ln cap="flat" cmpd="sng" w="19050">
            <a:solidFill>
              <a:srgbClr val="000000"/>
            </a:solidFill>
            <a:prstDash val="solid"/>
            <a:round/>
            <a:headEnd len="med" w="med" type="none"/>
            <a:tailEnd len="med" w="med" type="triangle"/>
          </a:ln>
        </p:spPr>
      </p:cxnSp>
      <p:sp>
        <p:nvSpPr>
          <p:cNvPr id="926" name="Google Shape;926;p39"/>
          <p:cNvSpPr/>
          <p:nvPr/>
        </p:nvSpPr>
        <p:spPr>
          <a:xfrm>
            <a:off x="3646713" y="420235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 name="Google Shape;927;p39"/>
          <p:cNvCxnSpPr>
            <a:stCxn id="928" idx="0"/>
            <a:endCxn id="912" idx="2"/>
          </p:cNvCxnSpPr>
          <p:nvPr/>
        </p:nvCxnSpPr>
        <p:spPr>
          <a:xfrm rot="10800000">
            <a:off x="4255375" y="3419051"/>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928" name="Google Shape;928;p39"/>
          <p:cNvSpPr/>
          <p:nvPr/>
        </p:nvSpPr>
        <p:spPr>
          <a:xfrm>
            <a:off x="4126975" y="420235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 name="Google Shape;929;p39"/>
          <p:cNvCxnSpPr>
            <a:stCxn id="930" idx="0"/>
            <a:endCxn id="913" idx="2"/>
          </p:cNvCxnSpPr>
          <p:nvPr/>
        </p:nvCxnSpPr>
        <p:spPr>
          <a:xfrm rot="10800000">
            <a:off x="4729725" y="3418901"/>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930" name="Google Shape;930;p39"/>
          <p:cNvSpPr/>
          <p:nvPr/>
        </p:nvSpPr>
        <p:spPr>
          <a:xfrm>
            <a:off x="4601325" y="4202201"/>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txBox="1"/>
          <p:nvPr/>
        </p:nvSpPr>
        <p:spPr>
          <a:xfrm>
            <a:off x="2112288"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2" name="Google Shape;932;p39"/>
          <p:cNvSpPr txBox="1"/>
          <p:nvPr/>
        </p:nvSpPr>
        <p:spPr>
          <a:xfrm>
            <a:off x="1634275"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3" name="Google Shape;933;p39"/>
          <p:cNvSpPr txBox="1"/>
          <p:nvPr/>
        </p:nvSpPr>
        <p:spPr>
          <a:xfrm>
            <a:off x="3064863"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4" name="Google Shape;934;p39"/>
          <p:cNvSpPr txBox="1"/>
          <p:nvPr/>
        </p:nvSpPr>
        <p:spPr>
          <a:xfrm>
            <a:off x="2591425"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5" name="Google Shape;935;p39"/>
          <p:cNvSpPr txBox="1"/>
          <p:nvPr/>
        </p:nvSpPr>
        <p:spPr>
          <a:xfrm>
            <a:off x="3545675"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6" name="Google Shape;936;p39"/>
          <p:cNvSpPr txBox="1"/>
          <p:nvPr/>
        </p:nvSpPr>
        <p:spPr>
          <a:xfrm>
            <a:off x="4017825"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7" name="Google Shape;937;p39"/>
          <p:cNvSpPr txBox="1"/>
          <p:nvPr/>
        </p:nvSpPr>
        <p:spPr>
          <a:xfrm>
            <a:off x="4492900" y="431438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38" name="Google Shape;938;p39"/>
          <p:cNvSpPr/>
          <p:nvPr/>
        </p:nvSpPr>
        <p:spPr>
          <a:xfrm>
            <a:off x="1753838" y="894525"/>
            <a:ext cx="59196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939" name="Google Shape;939;p39"/>
          <p:cNvSpPr/>
          <p:nvPr/>
        </p:nvSpPr>
        <p:spPr>
          <a:xfrm>
            <a:off x="1752788" y="430150"/>
            <a:ext cx="59196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
        <p:nvSpPr>
          <p:cNvPr id="940" name="Google Shape;940;p39"/>
          <p:cNvSpPr/>
          <p:nvPr/>
        </p:nvSpPr>
        <p:spPr>
          <a:xfrm>
            <a:off x="5072520" y="29531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41" name="Google Shape;941;p39"/>
          <p:cNvCxnSpPr>
            <a:endCxn id="940" idx="1"/>
          </p:cNvCxnSpPr>
          <p:nvPr/>
        </p:nvCxnSpPr>
        <p:spPr>
          <a:xfrm>
            <a:off x="4861020" y="3186058"/>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942" name="Google Shape;942;p39"/>
          <p:cNvSpPr/>
          <p:nvPr/>
        </p:nvSpPr>
        <p:spPr>
          <a:xfrm>
            <a:off x="5546849" y="29531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43" name="Google Shape;943;p39"/>
          <p:cNvSpPr/>
          <p:nvPr/>
        </p:nvSpPr>
        <p:spPr>
          <a:xfrm>
            <a:off x="6021163" y="295303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44" name="Google Shape;944;p39"/>
          <p:cNvCxnSpPr>
            <a:stCxn id="942" idx="3"/>
            <a:endCxn id="943" idx="1"/>
          </p:cNvCxnSpPr>
          <p:nvPr/>
        </p:nvCxnSpPr>
        <p:spPr>
          <a:xfrm>
            <a:off x="5809649" y="31860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45" name="Google Shape;945;p39"/>
          <p:cNvCxnSpPr>
            <a:stCxn id="940" idx="3"/>
            <a:endCxn id="942" idx="1"/>
          </p:cNvCxnSpPr>
          <p:nvPr/>
        </p:nvCxnSpPr>
        <p:spPr>
          <a:xfrm>
            <a:off x="5335320" y="31860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46" name="Google Shape;946;p39"/>
          <p:cNvCxnSpPr>
            <a:stCxn id="947" idx="0"/>
            <a:endCxn id="940" idx="2"/>
          </p:cNvCxnSpPr>
          <p:nvPr/>
        </p:nvCxnSpPr>
        <p:spPr>
          <a:xfrm flipH="1" rot="10800000">
            <a:off x="5202600" y="3418938"/>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947" name="Google Shape;947;p39"/>
          <p:cNvSpPr/>
          <p:nvPr/>
        </p:nvSpPr>
        <p:spPr>
          <a:xfrm>
            <a:off x="5071200" y="420223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 name="Google Shape;948;p39"/>
          <p:cNvCxnSpPr>
            <a:stCxn id="949" idx="0"/>
            <a:endCxn id="942" idx="2"/>
          </p:cNvCxnSpPr>
          <p:nvPr/>
        </p:nvCxnSpPr>
        <p:spPr>
          <a:xfrm rot="10800000">
            <a:off x="5678363" y="3418938"/>
            <a:ext cx="4500" cy="783300"/>
          </a:xfrm>
          <a:prstGeom prst="straightConnector1">
            <a:avLst/>
          </a:prstGeom>
          <a:noFill/>
          <a:ln cap="flat" cmpd="sng" w="19050">
            <a:solidFill>
              <a:srgbClr val="000000"/>
            </a:solidFill>
            <a:prstDash val="solid"/>
            <a:round/>
            <a:headEnd len="med" w="med" type="none"/>
            <a:tailEnd len="med" w="med" type="triangle"/>
          </a:ln>
        </p:spPr>
      </p:cxnSp>
      <p:sp>
        <p:nvSpPr>
          <p:cNvPr id="949" name="Google Shape;949;p39"/>
          <p:cNvSpPr/>
          <p:nvPr/>
        </p:nvSpPr>
        <p:spPr>
          <a:xfrm>
            <a:off x="5551463" y="420223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 name="Google Shape;950;p39"/>
          <p:cNvCxnSpPr>
            <a:stCxn id="951" idx="0"/>
            <a:endCxn id="943" idx="2"/>
          </p:cNvCxnSpPr>
          <p:nvPr/>
        </p:nvCxnSpPr>
        <p:spPr>
          <a:xfrm flipH="1" rot="10800000">
            <a:off x="6151300" y="3418788"/>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951" name="Google Shape;951;p39"/>
          <p:cNvSpPr/>
          <p:nvPr/>
        </p:nvSpPr>
        <p:spPr>
          <a:xfrm>
            <a:off x="6019900" y="4202088"/>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9"/>
          <p:cNvSpPr txBox="1"/>
          <p:nvPr/>
        </p:nvSpPr>
        <p:spPr>
          <a:xfrm>
            <a:off x="4970188"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53" name="Google Shape;953;p39"/>
          <p:cNvSpPr txBox="1"/>
          <p:nvPr/>
        </p:nvSpPr>
        <p:spPr>
          <a:xfrm>
            <a:off x="5439363"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54" name="Google Shape;954;p39"/>
          <p:cNvSpPr txBox="1"/>
          <p:nvPr/>
        </p:nvSpPr>
        <p:spPr>
          <a:xfrm>
            <a:off x="5920338" y="4314138"/>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955" name="Google Shape;955;p39"/>
          <p:cNvSpPr/>
          <p:nvPr/>
        </p:nvSpPr>
        <p:spPr>
          <a:xfrm>
            <a:off x="6758313" y="3026650"/>
            <a:ext cx="9027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956" name="Google Shape;956;p39"/>
          <p:cNvCxnSpPr/>
          <p:nvPr/>
        </p:nvCxnSpPr>
        <p:spPr>
          <a:xfrm flipH="1" rot="10800000">
            <a:off x="1874138" y="3352975"/>
            <a:ext cx="4980000" cy="225300"/>
          </a:xfrm>
          <a:prstGeom prst="bentConnector3">
            <a:avLst>
              <a:gd fmla="val 100000" name="adj1"/>
            </a:avLst>
          </a:prstGeom>
          <a:noFill/>
          <a:ln cap="flat" cmpd="sng" w="9525">
            <a:solidFill>
              <a:schemeClr val="dk2"/>
            </a:solidFill>
            <a:prstDash val="solid"/>
            <a:round/>
            <a:headEnd len="med" w="med" type="diamond"/>
            <a:tailEnd len="med" w="med" type="triangle"/>
          </a:ln>
        </p:spPr>
      </p:cxnSp>
      <p:cxnSp>
        <p:nvCxnSpPr>
          <p:cNvPr id="957" name="Google Shape;957;p39"/>
          <p:cNvCxnSpPr/>
          <p:nvPr/>
        </p:nvCxnSpPr>
        <p:spPr>
          <a:xfrm flipH="1" rot="10800000">
            <a:off x="2348988" y="3352950"/>
            <a:ext cx="4580700" cy="2670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958" name="Google Shape;958;p39"/>
          <p:cNvCxnSpPr/>
          <p:nvPr/>
        </p:nvCxnSpPr>
        <p:spPr>
          <a:xfrm flipH="1" rot="10800000">
            <a:off x="2826613" y="3352900"/>
            <a:ext cx="4178700" cy="3246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959" name="Google Shape;959;p39"/>
          <p:cNvCxnSpPr/>
          <p:nvPr/>
        </p:nvCxnSpPr>
        <p:spPr>
          <a:xfrm flipH="1" rot="10800000">
            <a:off x="3312038" y="3352763"/>
            <a:ext cx="3785700" cy="3759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960" name="Google Shape;960;p39"/>
          <p:cNvCxnSpPr/>
          <p:nvPr/>
        </p:nvCxnSpPr>
        <p:spPr>
          <a:xfrm flipH="1" rot="10800000">
            <a:off x="3786388" y="3352988"/>
            <a:ext cx="3395400" cy="455100"/>
          </a:xfrm>
          <a:prstGeom prst="bentConnector3">
            <a:avLst>
              <a:gd fmla="val 100004" name="adj1"/>
            </a:avLst>
          </a:prstGeom>
          <a:noFill/>
          <a:ln cap="flat" cmpd="sng" w="9525">
            <a:solidFill>
              <a:schemeClr val="dk2"/>
            </a:solidFill>
            <a:prstDash val="solid"/>
            <a:round/>
            <a:headEnd len="med" w="med" type="diamond"/>
            <a:tailEnd len="med" w="med" type="triangle"/>
          </a:ln>
        </p:spPr>
      </p:cxnSp>
      <p:cxnSp>
        <p:nvCxnSpPr>
          <p:cNvPr id="961" name="Google Shape;961;p39"/>
          <p:cNvCxnSpPr/>
          <p:nvPr/>
        </p:nvCxnSpPr>
        <p:spPr>
          <a:xfrm flipH="1" rot="10800000">
            <a:off x="4250738" y="3351475"/>
            <a:ext cx="3010500" cy="5043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962" name="Google Shape;962;p39"/>
          <p:cNvCxnSpPr/>
          <p:nvPr/>
        </p:nvCxnSpPr>
        <p:spPr>
          <a:xfrm flipH="1" rot="10800000">
            <a:off x="4736238" y="3351375"/>
            <a:ext cx="2600700" cy="573000"/>
          </a:xfrm>
          <a:prstGeom prst="bentConnector3">
            <a:avLst>
              <a:gd fmla="val 100180" name="adj1"/>
            </a:avLst>
          </a:prstGeom>
          <a:noFill/>
          <a:ln cap="flat" cmpd="sng" w="9525">
            <a:solidFill>
              <a:schemeClr val="dk2"/>
            </a:solidFill>
            <a:prstDash val="solid"/>
            <a:round/>
            <a:headEnd len="med" w="med" type="diamond"/>
            <a:tailEnd len="med" w="med" type="triangle"/>
          </a:ln>
        </p:spPr>
      </p:cxnSp>
      <p:cxnSp>
        <p:nvCxnSpPr>
          <p:cNvPr id="963" name="Google Shape;963;p39"/>
          <p:cNvCxnSpPr/>
          <p:nvPr/>
        </p:nvCxnSpPr>
        <p:spPr>
          <a:xfrm flipH="1" rot="10800000">
            <a:off x="5208888" y="3351425"/>
            <a:ext cx="2216700" cy="6243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964" name="Google Shape;964;p39"/>
          <p:cNvCxnSpPr/>
          <p:nvPr/>
        </p:nvCxnSpPr>
        <p:spPr>
          <a:xfrm flipH="1" rot="10800000">
            <a:off x="5673588" y="3351425"/>
            <a:ext cx="1827600" cy="6768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965" name="Google Shape;965;p39"/>
          <p:cNvCxnSpPr/>
          <p:nvPr/>
        </p:nvCxnSpPr>
        <p:spPr>
          <a:xfrm flipH="1" rot="10800000">
            <a:off x="6151188" y="3351425"/>
            <a:ext cx="1429500" cy="7302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966" name="Google Shape;966;p39"/>
          <p:cNvCxnSpPr/>
          <p:nvPr/>
        </p:nvCxnSpPr>
        <p:spPr>
          <a:xfrm rot="10800000">
            <a:off x="7202774" y="1219145"/>
            <a:ext cx="6900" cy="1807500"/>
          </a:xfrm>
          <a:prstGeom prst="straightConnector1">
            <a:avLst/>
          </a:prstGeom>
          <a:noFill/>
          <a:ln cap="flat" cmpd="sng" w="19050">
            <a:solidFill>
              <a:srgbClr val="000000"/>
            </a:solidFill>
            <a:prstDash val="solid"/>
            <a:round/>
            <a:headEnd len="med" w="med" type="none"/>
            <a:tailEnd len="med" w="med" type="triangle"/>
          </a:ln>
        </p:spPr>
      </p:cxnSp>
      <p:sp>
        <p:nvSpPr>
          <p:cNvPr id="967" name="Google Shape;967;p39"/>
          <p:cNvSpPr/>
          <p:nvPr/>
        </p:nvSpPr>
        <p:spPr>
          <a:xfrm>
            <a:off x="1740275" y="1532750"/>
            <a:ext cx="4580700" cy="318900"/>
          </a:xfrm>
          <a:prstGeom prst="rect">
            <a:avLst/>
          </a:prstGeom>
          <a:solidFill>
            <a:srgbClr val="FFD5A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AM</a:t>
            </a:r>
            <a:endParaRPr/>
          </a:p>
        </p:txBody>
      </p:sp>
      <p:cxnSp>
        <p:nvCxnSpPr>
          <p:cNvPr id="968" name="Google Shape;968;p39"/>
          <p:cNvCxnSpPr/>
          <p:nvPr/>
        </p:nvCxnSpPr>
        <p:spPr>
          <a:xfrm rot="10800000">
            <a:off x="5682874" y="26426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69" name="Google Shape;969;p39"/>
          <p:cNvCxnSpPr>
            <a:stCxn id="940" idx="0"/>
          </p:cNvCxnSpPr>
          <p:nvPr/>
        </p:nvCxnSpPr>
        <p:spPr>
          <a:xfrm rot="10800000">
            <a:off x="5202420" y="2631208"/>
            <a:ext cx="1500" cy="321900"/>
          </a:xfrm>
          <a:prstGeom prst="straightConnector1">
            <a:avLst/>
          </a:prstGeom>
          <a:noFill/>
          <a:ln cap="flat" cmpd="sng" w="19050">
            <a:solidFill>
              <a:srgbClr val="000000"/>
            </a:solidFill>
            <a:prstDash val="solid"/>
            <a:round/>
            <a:headEnd len="med" w="med" type="none"/>
            <a:tailEnd len="med" w="med" type="triangle"/>
          </a:ln>
        </p:spPr>
      </p:cxnSp>
      <p:cxnSp>
        <p:nvCxnSpPr>
          <p:cNvPr id="970" name="Google Shape;970;p39"/>
          <p:cNvCxnSpPr>
            <a:stCxn id="913" idx="0"/>
          </p:cNvCxnSpPr>
          <p:nvPr/>
        </p:nvCxnSpPr>
        <p:spPr>
          <a:xfrm rot="10800000">
            <a:off x="4723288" y="2639570"/>
            <a:ext cx="6300" cy="313500"/>
          </a:xfrm>
          <a:prstGeom prst="straightConnector1">
            <a:avLst/>
          </a:prstGeom>
          <a:noFill/>
          <a:ln cap="flat" cmpd="sng" w="19050">
            <a:solidFill>
              <a:srgbClr val="000000"/>
            </a:solidFill>
            <a:prstDash val="solid"/>
            <a:round/>
            <a:headEnd len="med" w="med" type="none"/>
            <a:tailEnd len="med" w="med" type="triangle"/>
          </a:ln>
        </p:spPr>
      </p:cxnSp>
      <p:cxnSp>
        <p:nvCxnSpPr>
          <p:cNvPr id="971" name="Google Shape;971;p39"/>
          <p:cNvCxnSpPr/>
          <p:nvPr/>
        </p:nvCxnSpPr>
        <p:spPr>
          <a:xfrm rot="10800000">
            <a:off x="4255274" y="263984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72" name="Google Shape;972;p39"/>
          <p:cNvCxnSpPr/>
          <p:nvPr/>
        </p:nvCxnSpPr>
        <p:spPr>
          <a:xfrm rot="10800000">
            <a:off x="3297249" y="2634120"/>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73" name="Google Shape;973;p39"/>
          <p:cNvCxnSpPr/>
          <p:nvPr/>
        </p:nvCxnSpPr>
        <p:spPr>
          <a:xfrm rot="10800000">
            <a:off x="3787249" y="263984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74" name="Google Shape;974;p39"/>
          <p:cNvCxnSpPr>
            <a:stCxn id="906" idx="0"/>
          </p:cNvCxnSpPr>
          <p:nvPr/>
        </p:nvCxnSpPr>
        <p:spPr>
          <a:xfrm rot="10800000">
            <a:off x="2823880" y="2639645"/>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975" name="Google Shape;975;p39"/>
          <p:cNvCxnSpPr/>
          <p:nvPr/>
        </p:nvCxnSpPr>
        <p:spPr>
          <a:xfrm rot="10800000">
            <a:off x="2350505" y="2635395"/>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976" name="Google Shape;976;p39"/>
          <p:cNvCxnSpPr/>
          <p:nvPr/>
        </p:nvCxnSpPr>
        <p:spPr>
          <a:xfrm rot="10800000">
            <a:off x="1877130" y="2636633"/>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977" name="Google Shape;977;p39"/>
          <p:cNvCxnSpPr/>
          <p:nvPr/>
        </p:nvCxnSpPr>
        <p:spPr>
          <a:xfrm rot="10800000">
            <a:off x="3992313" y="1219120"/>
            <a:ext cx="1800" cy="307800"/>
          </a:xfrm>
          <a:prstGeom prst="straightConnector1">
            <a:avLst/>
          </a:prstGeom>
          <a:noFill/>
          <a:ln cap="flat" cmpd="sng" w="19050">
            <a:solidFill>
              <a:srgbClr val="000000"/>
            </a:solidFill>
            <a:prstDash val="solid"/>
            <a:round/>
            <a:headEnd len="med" w="med" type="none"/>
            <a:tailEnd len="med" w="med" type="triangle"/>
          </a:ln>
        </p:spPr>
      </p:cxnSp>
      <p:sp>
        <p:nvSpPr>
          <p:cNvPr id="978" name="Google Shape;978;p39"/>
          <p:cNvSpPr/>
          <p:nvPr/>
        </p:nvSpPr>
        <p:spPr>
          <a:xfrm>
            <a:off x="1740275" y="217063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79" name="Google Shape;979;p39"/>
          <p:cNvSpPr/>
          <p:nvPr/>
        </p:nvSpPr>
        <p:spPr>
          <a:xfrm>
            <a:off x="2217726" y="21707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80" name="Google Shape;980;p39"/>
          <p:cNvCxnSpPr>
            <a:stCxn id="978" idx="3"/>
            <a:endCxn id="979" idx="1"/>
          </p:cNvCxnSpPr>
          <p:nvPr/>
        </p:nvCxnSpPr>
        <p:spPr>
          <a:xfrm>
            <a:off x="2003075" y="2403583"/>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981" name="Google Shape;981;p39"/>
          <p:cNvSpPr/>
          <p:nvPr/>
        </p:nvSpPr>
        <p:spPr>
          <a:xfrm>
            <a:off x="2695180" y="21707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82" name="Google Shape;982;p39"/>
          <p:cNvSpPr/>
          <p:nvPr/>
        </p:nvSpPr>
        <p:spPr>
          <a:xfrm>
            <a:off x="3175206" y="21707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83" name="Google Shape;983;p39"/>
          <p:cNvCxnSpPr>
            <a:stCxn id="981" idx="3"/>
            <a:endCxn id="982" idx="1"/>
          </p:cNvCxnSpPr>
          <p:nvPr/>
        </p:nvCxnSpPr>
        <p:spPr>
          <a:xfrm>
            <a:off x="2957980" y="2403658"/>
            <a:ext cx="217200" cy="0"/>
          </a:xfrm>
          <a:prstGeom prst="straightConnector1">
            <a:avLst/>
          </a:prstGeom>
          <a:noFill/>
          <a:ln cap="flat" cmpd="sng" w="9525">
            <a:solidFill>
              <a:srgbClr val="000000"/>
            </a:solidFill>
            <a:prstDash val="solid"/>
            <a:round/>
            <a:headEnd len="med" w="med" type="triangle"/>
            <a:tailEnd len="med" w="med" type="triangle"/>
          </a:ln>
        </p:spPr>
      </p:cxnSp>
      <p:cxnSp>
        <p:nvCxnSpPr>
          <p:cNvPr id="984" name="Google Shape;984;p39"/>
          <p:cNvCxnSpPr>
            <a:stCxn id="979" idx="3"/>
            <a:endCxn id="981" idx="1"/>
          </p:cNvCxnSpPr>
          <p:nvPr/>
        </p:nvCxnSpPr>
        <p:spPr>
          <a:xfrm>
            <a:off x="2480526" y="2403658"/>
            <a:ext cx="214800" cy="0"/>
          </a:xfrm>
          <a:prstGeom prst="straightConnector1">
            <a:avLst/>
          </a:prstGeom>
          <a:noFill/>
          <a:ln cap="flat" cmpd="sng" w="9525">
            <a:solidFill>
              <a:srgbClr val="000000"/>
            </a:solidFill>
            <a:prstDash val="solid"/>
            <a:round/>
            <a:headEnd len="med" w="med" type="triangle"/>
            <a:tailEnd len="med" w="med" type="triangle"/>
          </a:ln>
        </p:spPr>
      </p:cxnSp>
      <p:sp>
        <p:nvSpPr>
          <p:cNvPr id="985" name="Google Shape;985;p39"/>
          <p:cNvSpPr/>
          <p:nvPr/>
        </p:nvSpPr>
        <p:spPr>
          <a:xfrm>
            <a:off x="3649545" y="21707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86" name="Google Shape;986;p39"/>
          <p:cNvCxnSpPr>
            <a:stCxn id="982" idx="3"/>
            <a:endCxn id="985" idx="1"/>
          </p:cNvCxnSpPr>
          <p:nvPr/>
        </p:nvCxnSpPr>
        <p:spPr>
          <a:xfrm>
            <a:off x="3438006" y="2403658"/>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987" name="Google Shape;987;p39"/>
          <p:cNvSpPr/>
          <p:nvPr/>
        </p:nvSpPr>
        <p:spPr>
          <a:xfrm>
            <a:off x="4123874" y="21707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88" name="Google Shape;988;p39"/>
          <p:cNvSpPr/>
          <p:nvPr/>
        </p:nvSpPr>
        <p:spPr>
          <a:xfrm>
            <a:off x="4598188" y="217063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89" name="Google Shape;989;p39"/>
          <p:cNvCxnSpPr>
            <a:stCxn id="987" idx="3"/>
            <a:endCxn id="988" idx="1"/>
          </p:cNvCxnSpPr>
          <p:nvPr/>
        </p:nvCxnSpPr>
        <p:spPr>
          <a:xfrm>
            <a:off x="4386674" y="24036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90" name="Google Shape;990;p39"/>
          <p:cNvCxnSpPr>
            <a:stCxn id="985" idx="3"/>
            <a:endCxn id="987" idx="1"/>
          </p:cNvCxnSpPr>
          <p:nvPr/>
        </p:nvCxnSpPr>
        <p:spPr>
          <a:xfrm>
            <a:off x="3912345" y="2403658"/>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91" name="Google Shape;991;p39"/>
          <p:cNvCxnSpPr/>
          <p:nvPr/>
        </p:nvCxnSpPr>
        <p:spPr>
          <a:xfrm rot="10800000">
            <a:off x="6152449" y="1851683"/>
            <a:ext cx="0" cy="318900"/>
          </a:xfrm>
          <a:prstGeom prst="straightConnector1">
            <a:avLst/>
          </a:prstGeom>
          <a:noFill/>
          <a:ln cap="flat" cmpd="sng" w="19050">
            <a:solidFill>
              <a:srgbClr val="000000"/>
            </a:solidFill>
            <a:prstDash val="solid"/>
            <a:round/>
            <a:headEnd len="med" w="med" type="none"/>
            <a:tailEnd len="med" w="med" type="triangle"/>
          </a:ln>
        </p:spPr>
      </p:cxnSp>
      <p:sp>
        <p:nvSpPr>
          <p:cNvPr id="992" name="Google Shape;992;p39"/>
          <p:cNvSpPr/>
          <p:nvPr/>
        </p:nvSpPr>
        <p:spPr>
          <a:xfrm>
            <a:off x="5072520" y="217067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93" name="Google Shape;993;p39"/>
          <p:cNvCxnSpPr>
            <a:endCxn id="992" idx="1"/>
          </p:cNvCxnSpPr>
          <p:nvPr/>
        </p:nvCxnSpPr>
        <p:spPr>
          <a:xfrm>
            <a:off x="4861020" y="2403620"/>
            <a:ext cx="211500" cy="0"/>
          </a:xfrm>
          <a:prstGeom prst="straightConnector1">
            <a:avLst/>
          </a:prstGeom>
          <a:noFill/>
          <a:ln cap="flat" cmpd="sng" w="9525">
            <a:solidFill>
              <a:srgbClr val="000000"/>
            </a:solidFill>
            <a:prstDash val="solid"/>
            <a:round/>
            <a:headEnd len="med" w="med" type="triangle"/>
            <a:tailEnd len="med" w="med" type="triangle"/>
          </a:ln>
        </p:spPr>
      </p:cxnSp>
      <p:sp>
        <p:nvSpPr>
          <p:cNvPr id="994" name="Google Shape;994;p39"/>
          <p:cNvSpPr/>
          <p:nvPr/>
        </p:nvSpPr>
        <p:spPr>
          <a:xfrm>
            <a:off x="5546849" y="217067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995" name="Google Shape;995;p39"/>
          <p:cNvSpPr/>
          <p:nvPr/>
        </p:nvSpPr>
        <p:spPr>
          <a:xfrm>
            <a:off x="6021163" y="217059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996" name="Google Shape;996;p39"/>
          <p:cNvCxnSpPr>
            <a:stCxn id="994" idx="3"/>
            <a:endCxn id="995" idx="1"/>
          </p:cNvCxnSpPr>
          <p:nvPr/>
        </p:nvCxnSpPr>
        <p:spPr>
          <a:xfrm>
            <a:off x="5809649" y="2403620"/>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97" name="Google Shape;997;p39"/>
          <p:cNvCxnSpPr>
            <a:stCxn id="992" idx="3"/>
            <a:endCxn id="994" idx="1"/>
          </p:cNvCxnSpPr>
          <p:nvPr/>
        </p:nvCxnSpPr>
        <p:spPr>
          <a:xfrm>
            <a:off x="5335320" y="2403620"/>
            <a:ext cx="211500" cy="0"/>
          </a:xfrm>
          <a:prstGeom prst="straightConnector1">
            <a:avLst/>
          </a:prstGeom>
          <a:noFill/>
          <a:ln cap="flat" cmpd="sng" w="9525">
            <a:solidFill>
              <a:srgbClr val="000000"/>
            </a:solidFill>
            <a:prstDash val="solid"/>
            <a:round/>
            <a:headEnd len="med" w="med" type="triangle"/>
            <a:tailEnd len="med" w="med" type="triangle"/>
          </a:ln>
        </p:spPr>
      </p:cxnSp>
      <p:cxnSp>
        <p:nvCxnSpPr>
          <p:cNvPr id="998" name="Google Shape;998;p39"/>
          <p:cNvCxnSpPr/>
          <p:nvPr/>
        </p:nvCxnSpPr>
        <p:spPr>
          <a:xfrm rot="10800000">
            <a:off x="5682874" y="18602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999" name="Google Shape;999;p39"/>
          <p:cNvCxnSpPr>
            <a:stCxn id="992" idx="0"/>
          </p:cNvCxnSpPr>
          <p:nvPr/>
        </p:nvCxnSpPr>
        <p:spPr>
          <a:xfrm rot="10800000">
            <a:off x="5202420" y="1858070"/>
            <a:ext cx="1500" cy="312600"/>
          </a:xfrm>
          <a:prstGeom prst="straightConnector1">
            <a:avLst/>
          </a:prstGeom>
          <a:noFill/>
          <a:ln cap="flat" cmpd="sng" w="19050">
            <a:solidFill>
              <a:srgbClr val="000000"/>
            </a:solidFill>
            <a:prstDash val="solid"/>
            <a:round/>
            <a:headEnd len="med" w="med" type="none"/>
            <a:tailEnd len="med" w="med" type="triangle"/>
          </a:ln>
        </p:spPr>
      </p:cxnSp>
      <p:cxnSp>
        <p:nvCxnSpPr>
          <p:cNvPr id="1000" name="Google Shape;1000;p39"/>
          <p:cNvCxnSpPr>
            <a:stCxn id="988" idx="0"/>
          </p:cNvCxnSpPr>
          <p:nvPr/>
        </p:nvCxnSpPr>
        <p:spPr>
          <a:xfrm rot="10800000">
            <a:off x="4723288" y="1857133"/>
            <a:ext cx="6300" cy="313500"/>
          </a:xfrm>
          <a:prstGeom prst="straightConnector1">
            <a:avLst/>
          </a:prstGeom>
          <a:noFill/>
          <a:ln cap="flat" cmpd="sng" w="19050">
            <a:solidFill>
              <a:srgbClr val="000000"/>
            </a:solidFill>
            <a:prstDash val="solid"/>
            <a:round/>
            <a:headEnd len="med" w="med" type="none"/>
            <a:tailEnd len="med" w="med" type="triangle"/>
          </a:ln>
        </p:spPr>
      </p:cxnSp>
      <p:cxnSp>
        <p:nvCxnSpPr>
          <p:cNvPr id="1001" name="Google Shape;1001;p39"/>
          <p:cNvCxnSpPr/>
          <p:nvPr/>
        </p:nvCxnSpPr>
        <p:spPr>
          <a:xfrm rot="10800000">
            <a:off x="4255274" y="185740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002" name="Google Shape;1002;p39"/>
          <p:cNvCxnSpPr/>
          <p:nvPr/>
        </p:nvCxnSpPr>
        <p:spPr>
          <a:xfrm rot="10800000">
            <a:off x="3297249" y="1851683"/>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003" name="Google Shape;1003;p39"/>
          <p:cNvCxnSpPr/>
          <p:nvPr/>
        </p:nvCxnSpPr>
        <p:spPr>
          <a:xfrm rot="10800000">
            <a:off x="3787249" y="185740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004" name="Google Shape;1004;p39"/>
          <p:cNvCxnSpPr>
            <a:stCxn id="981" idx="0"/>
          </p:cNvCxnSpPr>
          <p:nvPr/>
        </p:nvCxnSpPr>
        <p:spPr>
          <a:xfrm rot="10800000">
            <a:off x="2823880" y="1857208"/>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1005" name="Google Shape;1005;p39"/>
          <p:cNvCxnSpPr/>
          <p:nvPr/>
        </p:nvCxnSpPr>
        <p:spPr>
          <a:xfrm rot="10800000">
            <a:off x="2350505" y="1852958"/>
            <a:ext cx="2700" cy="313500"/>
          </a:xfrm>
          <a:prstGeom prst="straightConnector1">
            <a:avLst/>
          </a:prstGeom>
          <a:noFill/>
          <a:ln cap="flat" cmpd="sng" w="19050">
            <a:solidFill>
              <a:srgbClr val="000000"/>
            </a:solidFill>
            <a:prstDash val="solid"/>
            <a:round/>
            <a:headEnd len="med" w="med" type="none"/>
            <a:tailEnd len="med" w="med" type="triangle"/>
          </a:ln>
        </p:spPr>
      </p:cxnSp>
      <p:cxnSp>
        <p:nvCxnSpPr>
          <p:cNvPr id="1006" name="Google Shape;1006;p39"/>
          <p:cNvCxnSpPr/>
          <p:nvPr/>
        </p:nvCxnSpPr>
        <p:spPr>
          <a:xfrm rot="10800000">
            <a:off x="1877130" y="1854195"/>
            <a:ext cx="2700" cy="3135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pic>
        <p:nvPicPr>
          <p:cNvPr id="1011" name="Google Shape;1011;p40"/>
          <p:cNvPicPr preferRelativeResize="0"/>
          <p:nvPr/>
        </p:nvPicPr>
        <p:blipFill>
          <a:blip r:embed="rId3">
            <a:alphaModFix/>
          </a:blip>
          <a:stretch>
            <a:fillRect/>
          </a:stretch>
        </p:blipFill>
        <p:spPr>
          <a:xfrm>
            <a:off x="757475" y="169200"/>
            <a:ext cx="3047000" cy="1890425"/>
          </a:xfrm>
          <a:prstGeom prst="rect">
            <a:avLst/>
          </a:prstGeom>
          <a:noFill/>
          <a:ln>
            <a:noFill/>
          </a:ln>
        </p:spPr>
      </p:pic>
      <p:pic>
        <p:nvPicPr>
          <p:cNvPr id="1012" name="Google Shape;1012;p40"/>
          <p:cNvPicPr preferRelativeResize="0"/>
          <p:nvPr/>
        </p:nvPicPr>
        <p:blipFill>
          <a:blip r:embed="rId4">
            <a:alphaModFix/>
          </a:blip>
          <a:stretch>
            <a:fillRect/>
          </a:stretch>
        </p:blipFill>
        <p:spPr>
          <a:xfrm>
            <a:off x="4094050" y="177250"/>
            <a:ext cx="3643775" cy="1924400"/>
          </a:xfrm>
          <a:prstGeom prst="rect">
            <a:avLst/>
          </a:prstGeom>
          <a:noFill/>
          <a:ln>
            <a:noFill/>
          </a:ln>
        </p:spPr>
      </p:pic>
      <p:pic>
        <p:nvPicPr>
          <p:cNvPr id="1013" name="Google Shape;1013;p40"/>
          <p:cNvPicPr preferRelativeResize="0"/>
          <p:nvPr/>
        </p:nvPicPr>
        <p:blipFill>
          <a:blip r:embed="rId5">
            <a:alphaModFix/>
          </a:blip>
          <a:stretch>
            <a:fillRect/>
          </a:stretch>
        </p:blipFill>
        <p:spPr>
          <a:xfrm>
            <a:off x="757475" y="2480391"/>
            <a:ext cx="3336575" cy="2118459"/>
          </a:xfrm>
          <a:prstGeom prst="rect">
            <a:avLst/>
          </a:prstGeom>
          <a:noFill/>
          <a:ln>
            <a:noFill/>
          </a:ln>
        </p:spPr>
      </p:pic>
      <p:pic>
        <p:nvPicPr>
          <p:cNvPr id="1014" name="Google Shape;1014;p40"/>
          <p:cNvPicPr preferRelativeResize="0"/>
          <p:nvPr/>
        </p:nvPicPr>
        <p:blipFill>
          <a:blip r:embed="rId6">
            <a:alphaModFix/>
          </a:blip>
          <a:stretch>
            <a:fillRect/>
          </a:stretch>
        </p:blipFill>
        <p:spPr>
          <a:xfrm>
            <a:off x="4094050" y="2480400"/>
            <a:ext cx="3548989" cy="2663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41"/>
          <p:cNvSpPr/>
          <p:nvPr/>
        </p:nvSpPr>
        <p:spPr>
          <a:xfrm>
            <a:off x="2004763"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020" name="Google Shape;1020;p41"/>
          <p:cNvSpPr/>
          <p:nvPr/>
        </p:nvSpPr>
        <p:spPr>
          <a:xfrm>
            <a:off x="2482214"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21" name="Google Shape;1021;p41"/>
          <p:cNvCxnSpPr>
            <a:stCxn id="1019" idx="3"/>
            <a:endCxn id="1020" idx="1"/>
          </p:cNvCxnSpPr>
          <p:nvPr/>
        </p:nvCxnSpPr>
        <p:spPr>
          <a:xfrm>
            <a:off x="2267563" y="2523095"/>
            <a:ext cx="214800" cy="0"/>
          </a:xfrm>
          <a:prstGeom prst="straightConnector1">
            <a:avLst/>
          </a:prstGeom>
          <a:noFill/>
          <a:ln cap="flat" cmpd="sng" w="9525">
            <a:solidFill>
              <a:srgbClr val="000000"/>
            </a:solidFill>
            <a:prstDash val="solid"/>
            <a:round/>
            <a:headEnd len="med" w="med" type="none"/>
            <a:tailEnd len="med" w="med" type="triangle"/>
          </a:ln>
        </p:spPr>
      </p:cxnSp>
      <p:sp>
        <p:nvSpPr>
          <p:cNvPr id="1022" name="Google Shape;1022;p41"/>
          <p:cNvSpPr/>
          <p:nvPr/>
        </p:nvSpPr>
        <p:spPr>
          <a:xfrm>
            <a:off x="2959668"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023" name="Google Shape;1023;p41"/>
          <p:cNvSpPr/>
          <p:nvPr/>
        </p:nvSpPr>
        <p:spPr>
          <a:xfrm>
            <a:off x="3439694"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24" name="Google Shape;1024;p41"/>
          <p:cNvCxnSpPr>
            <a:stCxn id="1022" idx="3"/>
            <a:endCxn id="1023" idx="1"/>
          </p:cNvCxnSpPr>
          <p:nvPr/>
        </p:nvCxnSpPr>
        <p:spPr>
          <a:xfrm>
            <a:off x="3222468" y="2523170"/>
            <a:ext cx="217200" cy="0"/>
          </a:xfrm>
          <a:prstGeom prst="straightConnector1">
            <a:avLst/>
          </a:prstGeom>
          <a:noFill/>
          <a:ln cap="flat" cmpd="sng" w="9525">
            <a:solidFill>
              <a:srgbClr val="000000"/>
            </a:solidFill>
            <a:prstDash val="solid"/>
            <a:round/>
            <a:headEnd len="med" w="med" type="none"/>
            <a:tailEnd len="med" w="med" type="triangle"/>
          </a:ln>
        </p:spPr>
      </p:cxnSp>
      <p:cxnSp>
        <p:nvCxnSpPr>
          <p:cNvPr id="1025" name="Google Shape;1025;p41"/>
          <p:cNvCxnSpPr>
            <a:stCxn id="1020" idx="3"/>
            <a:endCxn id="1022" idx="1"/>
          </p:cNvCxnSpPr>
          <p:nvPr/>
        </p:nvCxnSpPr>
        <p:spPr>
          <a:xfrm>
            <a:off x="2745014" y="2523170"/>
            <a:ext cx="214800" cy="0"/>
          </a:xfrm>
          <a:prstGeom prst="straightConnector1">
            <a:avLst/>
          </a:prstGeom>
          <a:noFill/>
          <a:ln cap="flat" cmpd="sng" w="9525">
            <a:solidFill>
              <a:srgbClr val="000000"/>
            </a:solidFill>
            <a:prstDash val="solid"/>
            <a:round/>
            <a:headEnd len="med" w="med" type="none"/>
            <a:tailEnd len="med" w="med" type="triangle"/>
          </a:ln>
        </p:spPr>
      </p:cxnSp>
      <p:sp>
        <p:nvSpPr>
          <p:cNvPr id="1026" name="Google Shape;1026;p41"/>
          <p:cNvSpPr/>
          <p:nvPr/>
        </p:nvSpPr>
        <p:spPr>
          <a:xfrm>
            <a:off x="3914032"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27" name="Google Shape;1027;p41"/>
          <p:cNvCxnSpPr>
            <a:stCxn id="1023" idx="3"/>
            <a:endCxn id="1026" idx="1"/>
          </p:cNvCxnSpPr>
          <p:nvPr/>
        </p:nvCxnSpPr>
        <p:spPr>
          <a:xfrm>
            <a:off x="3702494" y="2523170"/>
            <a:ext cx="211500" cy="0"/>
          </a:xfrm>
          <a:prstGeom prst="straightConnector1">
            <a:avLst/>
          </a:prstGeom>
          <a:noFill/>
          <a:ln cap="flat" cmpd="sng" w="9525">
            <a:solidFill>
              <a:srgbClr val="000000"/>
            </a:solidFill>
            <a:prstDash val="solid"/>
            <a:round/>
            <a:headEnd len="med" w="med" type="none"/>
            <a:tailEnd len="med" w="med" type="triangle"/>
          </a:ln>
        </p:spPr>
      </p:cxnSp>
      <p:sp>
        <p:nvSpPr>
          <p:cNvPr id="1028" name="Google Shape;1028;p41"/>
          <p:cNvSpPr/>
          <p:nvPr/>
        </p:nvSpPr>
        <p:spPr>
          <a:xfrm>
            <a:off x="4388362" y="2290220"/>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029" name="Google Shape;1029;p41"/>
          <p:cNvSpPr/>
          <p:nvPr/>
        </p:nvSpPr>
        <p:spPr>
          <a:xfrm>
            <a:off x="4862675" y="2290145"/>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30" name="Google Shape;1030;p41"/>
          <p:cNvCxnSpPr>
            <a:stCxn id="1028" idx="3"/>
            <a:endCxn id="1029" idx="1"/>
          </p:cNvCxnSpPr>
          <p:nvPr/>
        </p:nvCxnSpPr>
        <p:spPr>
          <a:xfrm>
            <a:off x="4651162" y="2523170"/>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1031" name="Google Shape;1031;p41"/>
          <p:cNvCxnSpPr>
            <a:stCxn id="1026" idx="3"/>
            <a:endCxn id="1028" idx="1"/>
          </p:cNvCxnSpPr>
          <p:nvPr/>
        </p:nvCxnSpPr>
        <p:spPr>
          <a:xfrm>
            <a:off x="4176832" y="2523170"/>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1032" name="Google Shape;1032;p41"/>
          <p:cNvCxnSpPr/>
          <p:nvPr/>
        </p:nvCxnSpPr>
        <p:spPr>
          <a:xfrm rot="10800000">
            <a:off x="6416937" y="1971195"/>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033" name="Google Shape;1033;p41"/>
          <p:cNvCxnSpPr>
            <a:stCxn id="1034" idx="0"/>
            <a:endCxn id="1019" idx="2"/>
          </p:cNvCxnSpPr>
          <p:nvPr/>
        </p:nvCxnSpPr>
        <p:spPr>
          <a:xfrm rot="10800000">
            <a:off x="2136150" y="2755976"/>
            <a:ext cx="0" cy="783300"/>
          </a:xfrm>
          <a:prstGeom prst="straightConnector1">
            <a:avLst/>
          </a:prstGeom>
          <a:noFill/>
          <a:ln cap="flat" cmpd="sng" w="19050">
            <a:solidFill>
              <a:srgbClr val="000000"/>
            </a:solidFill>
            <a:prstDash val="solid"/>
            <a:round/>
            <a:headEnd len="med" w="med" type="none"/>
            <a:tailEnd len="med" w="med" type="triangle"/>
          </a:ln>
        </p:spPr>
      </p:cxnSp>
      <p:sp>
        <p:nvSpPr>
          <p:cNvPr id="1034" name="Google Shape;1034;p41"/>
          <p:cNvSpPr/>
          <p:nvPr/>
        </p:nvSpPr>
        <p:spPr>
          <a:xfrm>
            <a:off x="2004750" y="353927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5" name="Google Shape;1035;p41"/>
          <p:cNvCxnSpPr>
            <a:stCxn id="1036" idx="0"/>
            <a:endCxn id="1020" idx="2"/>
          </p:cNvCxnSpPr>
          <p:nvPr/>
        </p:nvCxnSpPr>
        <p:spPr>
          <a:xfrm rot="10800000">
            <a:off x="2613475" y="2756126"/>
            <a:ext cx="900" cy="783300"/>
          </a:xfrm>
          <a:prstGeom prst="straightConnector1">
            <a:avLst/>
          </a:prstGeom>
          <a:noFill/>
          <a:ln cap="flat" cmpd="sng" w="19050">
            <a:solidFill>
              <a:srgbClr val="000000"/>
            </a:solidFill>
            <a:prstDash val="solid"/>
            <a:round/>
            <a:headEnd len="med" w="med" type="none"/>
            <a:tailEnd len="med" w="med" type="triangle"/>
          </a:ln>
        </p:spPr>
      </p:cxnSp>
      <p:sp>
        <p:nvSpPr>
          <p:cNvPr id="1036" name="Google Shape;1036;p41"/>
          <p:cNvSpPr/>
          <p:nvPr/>
        </p:nvSpPr>
        <p:spPr>
          <a:xfrm>
            <a:off x="2482975" y="35394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 name="Google Shape;1037;p41"/>
          <p:cNvCxnSpPr>
            <a:stCxn id="1038" idx="0"/>
            <a:endCxn id="1022" idx="2"/>
          </p:cNvCxnSpPr>
          <p:nvPr/>
        </p:nvCxnSpPr>
        <p:spPr>
          <a:xfrm rot="10800000">
            <a:off x="3091013" y="2756126"/>
            <a:ext cx="300" cy="783300"/>
          </a:xfrm>
          <a:prstGeom prst="straightConnector1">
            <a:avLst/>
          </a:prstGeom>
          <a:noFill/>
          <a:ln cap="flat" cmpd="sng" w="19050">
            <a:solidFill>
              <a:srgbClr val="000000"/>
            </a:solidFill>
            <a:prstDash val="solid"/>
            <a:round/>
            <a:headEnd len="med" w="med" type="none"/>
            <a:tailEnd len="med" w="med" type="triangle"/>
          </a:ln>
        </p:spPr>
      </p:cxnSp>
      <p:sp>
        <p:nvSpPr>
          <p:cNvPr id="1038" name="Google Shape;1038;p41"/>
          <p:cNvSpPr/>
          <p:nvPr/>
        </p:nvSpPr>
        <p:spPr>
          <a:xfrm>
            <a:off x="2959913" y="35394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 name="Google Shape;1039;p41"/>
          <p:cNvCxnSpPr>
            <a:stCxn id="1040" idx="0"/>
            <a:endCxn id="1023" idx="2"/>
          </p:cNvCxnSpPr>
          <p:nvPr/>
        </p:nvCxnSpPr>
        <p:spPr>
          <a:xfrm rot="10800000">
            <a:off x="3571175" y="2756126"/>
            <a:ext cx="1500" cy="783300"/>
          </a:xfrm>
          <a:prstGeom prst="straightConnector1">
            <a:avLst/>
          </a:prstGeom>
          <a:noFill/>
          <a:ln cap="flat" cmpd="sng" w="19050">
            <a:solidFill>
              <a:srgbClr val="000000"/>
            </a:solidFill>
            <a:prstDash val="solid"/>
            <a:round/>
            <a:headEnd len="med" w="med" type="none"/>
            <a:tailEnd len="med" w="med" type="triangle"/>
          </a:ln>
        </p:spPr>
      </p:cxnSp>
      <p:sp>
        <p:nvSpPr>
          <p:cNvPr id="1040" name="Google Shape;1040;p41"/>
          <p:cNvSpPr/>
          <p:nvPr/>
        </p:nvSpPr>
        <p:spPr>
          <a:xfrm>
            <a:off x="3441275" y="35394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1" name="Google Shape;1041;p41"/>
          <p:cNvCxnSpPr>
            <a:stCxn id="1042" idx="0"/>
            <a:endCxn id="1026" idx="2"/>
          </p:cNvCxnSpPr>
          <p:nvPr/>
        </p:nvCxnSpPr>
        <p:spPr>
          <a:xfrm flipH="1" rot="10800000">
            <a:off x="4042600" y="2756126"/>
            <a:ext cx="2700" cy="783300"/>
          </a:xfrm>
          <a:prstGeom prst="straightConnector1">
            <a:avLst/>
          </a:prstGeom>
          <a:noFill/>
          <a:ln cap="flat" cmpd="sng" w="19050">
            <a:solidFill>
              <a:srgbClr val="000000"/>
            </a:solidFill>
            <a:prstDash val="solid"/>
            <a:round/>
            <a:headEnd len="med" w="med" type="none"/>
            <a:tailEnd len="med" w="med" type="triangle"/>
          </a:ln>
        </p:spPr>
      </p:cxnSp>
      <p:sp>
        <p:nvSpPr>
          <p:cNvPr id="1042" name="Google Shape;1042;p41"/>
          <p:cNvSpPr/>
          <p:nvPr/>
        </p:nvSpPr>
        <p:spPr>
          <a:xfrm>
            <a:off x="3911200" y="35394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3" name="Google Shape;1043;p41"/>
          <p:cNvCxnSpPr>
            <a:stCxn id="1044" idx="0"/>
            <a:endCxn id="1028" idx="2"/>
          </p:cNvCxnSpPr>
          <p:nvPr/>
        </p:nvCxnSpPr>
        <p:spPr>
          <a:xfrm rot="10800000">
            <a:off x="4519863" y="2756126"/>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1044" name="Google Shape;1044;p41"/>
          <p:cNvSpPr/>
          <p:nvPr/>
        </p:nvSpPr>
        <p:spPr>
          <a:xfrm>
            <a:off x="4391463" y="353942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 name="Google Shape;1045;p41"/>
          <p:cNvCxnSpPr>
            <a:stCxn id="1046" idx="0"/>
            <a:endCxn id="1029" idx="2"/>
          </p:cNvCxnSpPr>
          <p:nvPr/>
        </p:nvCxnSpPr>
        <p:spPr>
          <a:xfrm rot="10800000">
            <a:off x="4994213" y="2755976"/>
            <a:ext cx="3000" cy="783300"/>
          </a:xfrm>
          <a:prstGeom prst="straightConnector1">
            <a:avLst/>
          </a:prstGeom>
          <a:noFill/>
          <a:ln cap="flat" cmpd="sng" w="19050">
            <a:solidFill>
              <a:srgbClr val="000000"/>
            </a:solidFill>
            <a:prstDash val="solid"/>
            <a:round/>
            <a:headEnd len="med" w="med" type="none"/>
            <a:tailEnd len="med" w="med" type="triangle"/>
          </a:ln>
        </p:spPr>
      </p:cxnSp>
      <p:sp>
        <p:nvSpPr>
          <p:cNvPr id="1046" name="Google Shape;1046;p41"/>
          <p:cNvSpPr/>
          <p:nvPr/>
        </p:nvSpPr>
        <p:spPr>
          <a:xfrm>
            <a:off x="4865813" y="3539276"/>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1"/>
          <p:cNvSpPr txBox="1"/>
          <p:nvPr/>
        </p:nvSpPr>
        <p:spPr>
          <a:xfrm>
            <a:off x="2376775"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48" name="Google Shape;1048;p41"/>
          <p:cNvSpPr txBox="1"/>
          <p:nvPr/>
        </p:nvSpPr>
        <p:spPr>
          <a:xfrm>
            <a:off x="1898763"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49" name="Google Shape;1049;p41"/>
          <p:cNvSpPr txBox="1"/>
          <p:nvPr/>
        </p:nvSpPr>
        <p:spPr>
          <a:xfrm>
            <a:off x="3329350"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50" name="Google Shape;1050;p41"/>
          <p:cNvSpPr txBox="1"/>
          <p:nvPr/>
        </p:nvSpPr>
        <p:spPr>
          <a:xfrm>
            <a:off x="2855913"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51" name="Google Shape;1051;p41"/>
          <p:cNvSpPr txBox="1"/>
          <p:nvPr/>
        </p:nvSpPr>
        <p:spPr>
          <a:xfrm>
            <a:off x="3810163"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52" name="Google Shape;1052;p41"/>
          <p:cNvSpPr txBox="1"/>
          <p:nvPr/>
        </p:nvSpPr>
        <p:spPr>
          <a:xfrm>
            <a:off x="4282313"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53" name="Google Shape;1053;p41"/>
          <p:cNvSpPr txBox="1"/>
          <p:nvPr/>
        </p:nvSpPr>
        <p:spPr>
          <a:xfrm>
            <a:off x="4757388" y="365146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54" name="Google Shape;1054;p41"/>
          <p:cNvSpPr/>
          <p:nvPr/>
        </p:nvSpPr>
        <p:spPr>
          <a:xfrm>
            <a:off x="2005800" y="1652400"/>
            <a:ext cx="59196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1055" name="Google Shape;1055;p41"/>
          <p:cNvSpPr/>
          <p:nvPr/>
        </p:nvSpPr>
        <p:spPr>
          <a:xfrm>
            <a:off x="2004750" y="1188025"/>
            <a:ext cx="59196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sp>
        <p:nvSpPr>
          <p:cNvPr id="1056" name="Google Shape;1056;p41"/>
          <p:cNvSpPr/>
          <p:nvPr/>
        </p:nvSpPr>
        <p:spPr>
          <a:xfrm>
            <a:off x="5337007" y="22901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57" name="Google Shape;1057;p41"/>
          <p:cNvCxnSpPr>
            <a:endCxn id="1056" idx="1"/>
          </p:cNvCxnSpPr>
          <p:nvPr/>
        </p:nvCxnSpPr>
        <p:spPr>
          <a:xfrm>
            <a:off x="5125507" y="2523133"/>
            <a:ext cx="211500" cy="0"/>
          </a:xfrm>
          <a:prstGeom prst="straightConnector1">
            <a:avLst/>
          </a:prstGeom>
          <a:noFill/>
          <a:ln cap="flat" cmpd="sng" w="9525">
            <a:solidFill>
              <a:srgbClr val="000000"/>
            </a:solidFill>
            <a:prstDash val="solid"/>
            <a:round/>
            <a:headEnd len="med" w="med" type="none"/>
            <a:tailEnd len="med" w="med" type="triangle"/>
          </a:ln>
        </p:spPr>
      </p:cxnSp>
      <p:sp>
        <p:nvSpPr>
          <p:cNvPr id="1058" name="Google Shape;1058;p41"/>
          <p:cNvSpPr/>
          <p:nvPr/>
        </p:nvSpPr>
        <p:spPr>
          <a:xfrm>
            <a:off x="5811337" y="2290183"/>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059" name="Google Shape;1059;p41"/>
          <p:cNvSpPr/>
          <p:nvPr/>
        </p:nvSpPr>
        <p:spPr>
          <a:xfrm>
            <a:off x="6285650" y="229010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060" name="Google Shape;1060;p41"/>
          <p:cNvCxnSpPr>
            <a:stCxn id="1058" idx="3"/>
            <a:endCxn id="1059" idx="1"/>
          </p:cNvCxnSpPr>
          <p:nvPr/>
        </p:nvCxnSpPr>
        <p:spPr>
          <a:xfrm>
            <a:off x="6074137" y="2523133"/>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1061" name="Google Shape;1061;p41"/>
          <p:cNvCxnSpPr>
            <a:stCxn id="1056" idx="3"/>
            <a:endCxn id="1058" idx="1"/>
          </p:cNvCxnSpPr>
          <p:nvPr/>
        </p:nvCxnSpPr>
        <p:spPr>
          <a:xfrm>
            <a:off x="5599807" y="2523133"/>
            <a:ext cx="211500" cy="0"/>
          </a:xfrm>
          <a:prstGeom prst="straightConnector1">
            <a:avLst/>
          </a:prstGeom>
          <a:noFill/>
          <a:ln cap="flat" cmpd="sng" w="9525">
            <a:solidFill>
              <a:srgbClr val="000000"/>
            </a:solidFill>
            <a:prstDash val="solid"/>
            <a:round/>
            <a:headEnd len="med" w="med" type="none"/>
            <a:tailEnd len="med" w="med" type="triangle"/>
          </a:ln>
        </p:spPr>
      </p:cxnSp>
      <p:cxnSp>
        <p:nvCxnSpPr>
          <p:cNvPr id="1062" name="Google Shape;1062;p41"/>
          <p:cNvCxnSpPr>
            <a:stCxn id="1063" idx="0"/>
            <a:endCxn id="1056" idx="2"/>
          </p:cNvCxnSpPr>
          <p:nvPr/>
        </p:nvCxnSpPr>
        <p:spPr>
          <a:xfrm flipH="1" rot="10800000">
            <a:off x="5467088" y="2756013"/>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1063" name="Google Shape;1063;p41"/>
          <p:cNvSpPr/>
          <p:nvPr/>
        </p:nvSpPr>
        <p:spPr>
          <a:xfrm>
            <a:off x="5335688" y="353931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4" name="Google Shape;1064;p41"/>
          <p:cNvCxnSpPr>
            <a:stCxn id="1065" idx="0"/>
            <a:endCxn id="1058" idx="2"/>
          </p:cNvCxnSpPr>
          <p:nvPr/>
        </p:nvCxnSpPr>
        <p:spPr>
          <a:xfrm rot="10800000">
            <a:off x="5942850" y="2756013"/>
            <a:ext cx="4500" cy="783300"/>
          </a:xfrm>
          <a:prstGeom prst="straightConnector1">
            <a:avLst/>
          </a:prstGeom>
          <a:noFill/>
          <a:ln cap="flat" cmpd="sng" w="19050">
            <a:solidFill>
              <a:srgbClr val="000000"/>
            </a:solidFill>
            <a:prstDash val="solid"/>
            <a:round/>
            <a:headEnd len="med" w="med" type="none"/>
            <a:tailEnd len="med" w="med" type="triangle"/>
          </a:ln>
        </p:spPr>
      </p:cxnSp>
      <p:sp>
        <p:nvSpPr>
          <p:cNvPr id="1065" name="Google Shape;1065;p41"/>
          <p:cNvSpPr/>
          <p:nvPr/>
        </p:nvSpPr>
        <p:spPr>
          <a:xfrm>
            <a:off x="5815950" y="353931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 name="Google Shape;1066;p41"/>
          <p:cNvCxnSpPr>
            <a:stCxn id="1067" idx="0"/>
            <a:endCxn id="1059" idx="2"/>
          </p:cNvCxnSpPr>
          <p:nvPr/>
        </p:nvCxnSpPr>
        <p:spPr>
          <a:xfrm flipH="1" rot="10800000">
            <a:off x="6415788" y="2755863"/>
            <a:ext cx="1200" cy="783300"/>
          </a:xfrm>
          <a:prstGeom prst="straightConnector1">
            <a:avLst/>
          </a:prstGeom>
          <a:noFill/>
          <a:ln cap="flat" cmpd="sng" w="19050">
            <a:solidFill>
              <a:srgbClr val="000000"/>
            </a:solidFill>
            <a:prstDash val="solid"/>
            <a:round/>
            <a:headEnd len="med" w="med" type="none"/>
            <a:tailEnd len="med" w="med" type="triangle"/>
          </a:ln>
        </p:spPr>
      </p:cxnSp>
      <p:sp>
        <p:nvSpPr>
          <p:cNvPr id="1067" name="Google Shape;1067;p41"/>
          <p:cNvSpPr/>
          <p:nvPr/>
        </p:nvSpPr>
        <p:spPr>
          <a:xfrm>
            <a:off x="6284388" y="3539163"/>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1"/>
          <p:cNvSpPr txBox="1"/>
          <p:nvPr/>
        </p:nvSpPr>
        <p:spPr>
          <a:xfrm>
            <a:off x="5234675"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69" name="Google Shape;1069;p41"/>
          <p:cNvSpPr txBox="1"/>
          <p:nvPr/>
        </p:nvSpPr>
        <p:spPr>
          <a:xfrm>
            <a:off x="5703850"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70" name="Google Shape;1070;p41"/>
          <p:cNvSpPr txBox="1"/>
          <p:nvPr/>
        </p:nvSpPr>
        <p:spPr>
          <a:xfrm>
            <a:off x="6184825" y="3651213"/>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71" name="Google Shape;1071;p41"/>
          <p:cNvSpPr/>
          <p:nvPr/>
        </p:nvSpPr>
        <p:spPr>
          <a:xfrm>
            <a:off x="7022800" y="2363725"/>
            <a:ext cx="9027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1072" name="Google Shape;1072;p41"/>
          <p:cNvCxnSpPr/>
          <p:nvPr/>
        </p:nvCxnSpPr>
        <p:spPr>
          <a:xfrm flipH="1" rot="10800000">
            <a:off x="2138625" y="2690050"/>
            <a:ext cx="4980000" cy="225300"/>
          </a:xfrm>
          <a:prstGeom prst="bentConnector3">
            <a:avLst>
              <a:gd fmla="val 100000" name="adj1"/>
            </a:avLst>
          </a:prstGeom>
          <a:noFill/>
          <a:ln cap="flat" cmpd="sng" w="9525">
            <a:solidFill>
              <a:schemeClr val="dk2"/>
            </a:solidFill>
            <a:prstDash val="solid"/>
            <a:round/>
            <a:headEnd len="med" w="med" type="diamond"/>
            <a:tailEnd len="med" w="med" type="triangle"/>
          </a:ln>
        </p:spPr>
      </p:cxnSp>
      <p:cxnSp>
        <p:nvCxnSpPr>
          <p:cNvPr id="1073" name="Google Shape;1073;p41"/>
          <p:cNvCxnSpPr/>
          <p:nvPr/>
        </p:nvCxnSpPr>
        <p:spPr>
          <a:xfrm flipH="1" rot="10800000">
            <a:off x="2613475" y="2690025"/>
            <a:ext cx="4580700" cy="2670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1074" name="Google Shape;1074;p41"/>
          <p:cNvCxnSpPr/>
          <p:nvPr/>
        </p:nvCxnSpPr>
        <p:spPr>
          <a:xfrm flipH="1" rot="10800000">
            <a:off x="3091100" y="2689975"/>
            <a:ext cx="4178700" cy="3246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1075" name="Google Shape;1075;p41"/>
          <p:cNvCxnSpPr/>
          <p:nvPr/>
        </p:nvCxnSpPr>
        <p:spPr>
          <a:xfrm flipH="1" rot="10800000">
            <a:off x="3576525" y="2689838"/>
            <a:ext cx="3785700" cy="3759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1076" name="Google Shape;1076;p41"/>
          <p:cNvCxnSpPr/>
          <p:nvPr/>
        </p:nvCxnSpPr>
        <p:spPr>
          <a:xfrm flipH="1" rot="10800000">
            <a:off x="4050875" y="2690063"/>
            <a:ext cx="3395400" cy="455100"/>
          </a:xfrm>
          <a:prstGeom prst="bentConnector3">
            <a:avLst>
              <a:gd fmla="val 100004" name="adj1"/>
            </a:avLst>
          </a:prstGeom>
          <a:noFill/>
          <a:ln cap="flat" cmpd="sng" w="9525">
            <a:solidFill>
              <a:schemeClr val="dk2"/>
            </a:solidFill>
            <a:prstDash val="solid"/>
            <a:round/>
            <a:headEnd len="med" w="med" type="diamond"/>
            <a:tailEnd len="med" w="med" type="triangle"/>
          </a:ln>
        </p:spPr>
      </p:cxnSp>
      <p:cxnSp>
        <p:nvCxnSpPr>
          <p:cNvPr id="1077" name="Google Shape;1077;p41"/>
          <p:cNvCxnSpPr/>
          <p:nvPr/>
        </p:nvCxnSpPr>
        <p:spPr>
          <a:xfrm flipH="1" rot="10800000">
            <a:off x="4515225" y="2688550"/>
            <a:ext cx="3010500" cy="5043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1078" name="Google Shape;1078;p41"/>
          <p:cNvCxnSpPr/>
          <p:nvPr/>
        </p:nvCxnSpPr>
        <p:spPr>
          <a:xfrm flipH="1" rot="10800000">
            <a:off x="5000725" y="2688450"/>
            <a:ext cx="2600700" cy="573000"/>
          </a:xfrm>
          <a:prstGeom prst="bentConnector3">
            <a:avLst>
              <a:gd fmla="val 100180" name="adj1"/>
            </a:avLst>
          </a:prstGeom>
          <a:noFill/>
          <a:ln cap="flat" cmpd="sng" w="9525">
            <a:solidFill>
              <a:schemeClr val="dk2"/>
            </a:solidFill>
            <a:prstDash val="solid"/>
            <a:round/>
            <a:headEnd len="med" w="med" type="diamond"/>
            <a:tailEnd len="med" w="med" type="triangle"/>
          </a:ln>
        </p:spPr>
      </p:cxnSp>
      <p:cxnSp>
        <p:nvCxnSpPr>
          <p:cNvPr id="1079" name="Google Shape;1079;p41"/>
          <p:cNvCxnSpPr/>
          <p:nvPr/>
        </p:nvCxnSpPr>
        <p:spPr>
          <a:xfrm flipH="1" rot="10800000">
            <a:off x="5473375" y="2688500"/>
            <a:ext cx="2216700" cy="624300"/>
          </a:xfrm>
          <a:prstGeom prst="bentConnector3">
            <a:avLst>
              <a:gd fmla="val 100002" name="adj1"/>
            </a:avLst>
          </a:prstGeom>
          <a:noFill/>
          <a:ln cap="flat" cmpd="sng" w="9525">
            <a:solidFill>
              <a:schemeClr val="dk2"/>
            </a:solidFill>
            <a:prstDash val="solid"/>
            <a:round/>
            <a:headEnd len="med" w="med" type="diamond"/>
            <a:tailEnd len="med" w="med" type="triangle"/>
          </a:ln>
        </p:spPr>
      </p:cxnSp>
      <p:cxnSp>
        <p:nvCxnSpPr>
          <p:cNvPr id="1080" name="Google Shape;1080;p41"/>
          <p:cNvCxnSpPr/>
          <p:nvPr/>
        </p:nvCxnSpPr>
        <p:spPr>
          <a:xfrm flipH="1" rot="10800000">
            <a:off x="5938075" y="2688500"/>
            <a:ext cx="1827600" cy="676800"/>
          </a:xfrm>
          <a:prstGeom prst="bentConnector3">
            <a:avLst>
              <a:gd fmla="val 100005" name="adj1"/>
            </a:avLst>
          </a:prstGeom>
          <a:noFill/>
          <a:ln cap="flat" cmpd="sng" w="9525">
            <a:solidFill>
              <a:schemeClr val="dk2"/>
            </a:solidFill>
            <a:prstDash val="solid"/>
            <a:round/>
            <a:headEnd len="med" w="med" type="diamond"/>
            <a:tailEnd len="med" w="med" type="triangle"/>
          </a:ln>
        </p:spPr>
      </p:cxnSp>
      <p:cxnSp>
        <p:nvCxnSpPr>
          <p:cNvPr id="1081" name="Google Shape;1081;p41"/>
          <p:cNvCxnSpPr/>
          <p:nvPr/>
        </p:nvCxnSpPr>
        <p:spPr>
          <a:xfrm flipH="1" rot="10800000">
            <a:off x="6415675" y="2688500"/>
            <a:ext cx="1429500" cy="730200"/>
          </a:xfrm>
          <a:prstGeom prst="bentConnector3">
            <a:avLst>
              <a:gd fmla="val 100003" name="adj1"/>
            </a:avLst>
          </a:prstGeom>
          <a:noFill/>
          <a:ln cap="flat" cmpd="sng" w="9525">
            <a:solidFill>
              <a:schemeClr val="dk2"/>
            </a:solidFill>
            <a:prstDash val="solid"/>
            <a:round/>
            <a:headEnd len="med" w="med" type="diamond"/>
            <a:tailEnd len="med" w="med" type="triangle"/>
          </a:ln>
        </p:spPr>
      </p:cxnSp>
      <p:cxnSp>
        <p:nvCxnSpPr>
          <p:cNvPr id="1082" name="Google Shape;1082;p41"/>
          <p:cNvCxnSpPr/>
          <p:nvPr/>
        </p:nvCxnSpPr>
        <p:spPr>
          <a:xfrm rot="10800000">
            <a:off x="7471762" y="1983920"/>
            <a:ext cx="2400" cy="3798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3" name="Shape 63"/>
        <p:cNvGrpSpPr/>
        <p:nvPr/>
      </p:nvGrpSpPr>
      <p:grpSpPr>
        <a:xfrm>
          <a:off x="0" y="0"/>
          <a:ext cx="0" cy="0"/>
          <a:chOff x="0" y="0"/>
          <a:chExt cx="0" cy="0"/>
        </a:xfrm>
      </p:grpSpPr>
      <p:sp>
        <p:nvSpPr>
          <p:cNvPr id="64" name="Google Shape;64;p15"/>
          <p:cNvSpPr/>
          <p:nvPr/>
        </p:nvSpPr>
        <p:spPr>
          <a:xfrm>
            <a:off x="912025" y="378275"/>
            <a:ext cx="3027300" cy="790800"/>
          </a:xfrm>
          <a:prstGeom prst="roundRect">
            <a:avLst>
              <a:gd fmla="val 50000" name="adj"/>
            </a:avLst>
          </a:prstGeom>
          <a:gradFill>
            <a:gsLst>
              <a:gs pos="0">
                <a:srgbClr val="DBD4EB"/>
              </a:gs>
              <a:gs pos="100000">
                <a:srgbClr val="9180BB"/>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890125" y="378275"/>
            <a:ext cx="3027300" cy="790800"/>
          </a:xfrm>
          <a:prstGeom prst="roundRect">
            <a:avLst>
              <a:gd fmla="val 50000" name="adj"/>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912025" y="1299075"/>
            <a:ext cx="3027300" cy="790800"/>
          </a:xfrm>
          <a:prstGeom prst="roundRect">
            <a:avLst>
              <a:gd fmla="val 50000" name="adj"/>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912025" y="2219875"/>
            <a:ext cx="3136200" cy="790800"/>
          </a:xfrm>
          <a:prstGeom prst="roundRect">
            <a:avLst>
              <a:gd fmla="val 50000" name="adj"/>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912025" y="3140675"/>
            <a:ext cx="3027300" cy="790800"/>
          </a:xfrm>
          <a:prstGeom prst="roundRect">
            <a:avLst>
              <a:gd fmla="val 50000" name="adj"/>
            </a:avLst>
          </a:prstGeom>
          <a:gradFill>
            <a:gsLst>
              <a:gs pos="0">
                <a:srgbClr val="E0EDBA">
                  <a:alpha val="79215"/>
                </a:srgbClr>
              </a:gs>
              <a:gs pos="100000">
                <a:srgbClr val="DE87F1">
                  <a:alpha val="4823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912025" y="4061475"/>
            <a:ext cx="3027300" cy="790800"/>
          </a:xfrm>
          <a:prstGeom prst="roundRect">
            <a:avLst>
              <a:gd fmla="val 50000" name="adj"/>
            </a:avLst>
          </a:prstGeom>
          <a:gradFill>
            <a:gsLst>
              <a:gs pos="0">
                <a:srgbClr val="C9DAF8"/>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4890125" y="1252975"/>
            <a:ext cx="3027300" cy="790800"/>
          </a:xfrm>
          <a:prstGeom prst="roundRect">
            <a:avLst>
              <a:gd fmla="val 50000" name="adj"/>
            </a:avLst>
          </a:prstGeom>
          <a:gradFill>
            <a:gsLst>
              <a:gs pos="0">
                <a:srgbClr val="F64F59"/>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4890125" y="2176350"/>
            <a:ext cx="3027300" cy="790800"/>
          </a:xfrm>
          <a:prstGeom prst="roundRect">
            <a:avLst>
              <a:gd fmla="val 50000" name="adj"/>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4890125" y="3140675"/>
            <a:ext cx="3027300" cy="7908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4890125" y="4061475"/>
            <a:ext cx="3027300" cy="790800"/>
          </a:xfrm>
          <a:prstGeom prst="roundRect">
            <a:avLst>
              <a:gd fmla="val 50000" name="adj"/>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cxnSp>
        <p:nvCxnSpPr>
          <p:cNvPr id="1087" name="Google Shape;1087;p42"/>
          <p:cNvCxnSpPr>
            <a:stCxn id="1088" idx="0"/>
          </p:cNvCxnSpPr>
          <p:nvPr/>
        </p:nvCxnSpPr>
        <p:spPr>
          <a:xfrm flipH="1" rot="10800000">
            <a:off x="1919488"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088" name="Google Shape;1088;p42"/>
          <p:cNvSpPr/>
          <p:nvPr/>
        </p:nvSpPr>
        <p:spPr>
          <a:xfrm>
            <a:off x="1763638"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2455713"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txBox="1"/>
          <p:nvPr/>
        </p:nvSpPr>
        <p:spPr>
          <a:xfrm>
            <a:off x="2329698" y="423868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91" name="Google Shape;1091;p42"/>
          <p:cNvSpPr txBox="1"/>
          <p:nvPr/>
        </p:nvSpPr>
        <p:spPr>
          <a:xfrm>
            <a:off x="1637013" y="42271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92" name="Google Shape;1092;p42"/>
          <p:cNvSpPr/>
          <p:nvPr/>
        </p:nvSpPr>
        <p:spPr>
          <a:xfrm>
            <a:off x="176286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 name="Google Shape;1093;p42"/>
          <p:cNvCxnSpPr/>
          <p:nvPr/>
        </p:nvCxnSpPr>
        <p:spPr>
          <a:xfrm flipH="1" rot="10800000">
            <a:off x="2612332"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094" name="Google Shape;1094;p42"/>
          <p:cNvSpPr/>
          <p:nvPr/>
        </p:nvSpPr>
        <p:spPr>
          <a:xfrm>
            <a:off x="245571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095" name="Google Shape;1095;p42"/>
          <p:cNvCxnSpPr>
            <a:stCxn id="1092" idx="6"/>
            <a:endCxn id="1094" idx="2"/>
          </p:cNvCxnSpPr>
          <p:nvPr/>
        </p:nvCxnSpPr>
        <p:spPr>
          <a:xfrm>
            <a:off x="2074563" y="34610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096" name="Google Shape;1096;p42"/>
          <p:cNvCxnSpPr>
            <a:stCxn id="1094" idx="6"/>
            <a:endCxn id="1097" idx="2"/>
          </p:cNvCxnSpPr>
          <p:nvPr/>
        </p:nvCxnSpPr>
        <p:spPr>
          <a:xfrm>
            <a:off x="2767413" y="3461038"/>
            <a:ext cx="417900" cy="0"/>
          </a:xfrm>
          <a:prstGeom prst="straightConnector1">
            <a:avLst/>
          </a:prstGeom>
          <a:noFill/>
          <a:ln cap="flat" cmpd="sng" w="9525">
            <a:solidFill>
              <a:srgbClr val="3D85C6"/>
            </a:solidFill>
            <a:prstDash val="solid"/>
            <a:round/>
            <a:headEnd len="med" w="med" type="none"/>
            <a:tailEnd len="med" w="med" type="triangle"/>
          </a:ln>
        </p:spPr>
      </p:cxnSp>
      <p:cxnSp>
        <p:nvCxnSpPr>
          <p:cNvPr id="1098" name="Google Shape;1098;p42"/>
          <p:cNvCxnSpPr>
            <a:stCxn id="1099" idx="0"/>
          </p:cNvCxnSpPr>
          <p:nvPr/>
        </p:nvCxnSpPr>
        <p:spPr>
          <a:xfrm flipH="1" rot="10800000">
            <a:off x="3341838"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099" name="Google Shape;1099;p42"/>
          <p:cNvSpPr/>
          <p:nvPr/>
        </p:nvSpPr>
        <p:spPr>
          <a:xfrm>
            <a:off x="3185988"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3878063"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txBox="1"/>
          <p:nvPr/>
        </p:nvSpPr>
        <p:spPr>
          <a:xfrm>
            <a:off x="3752048" y="423868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102" name="Google Shape;1102;p42"/>
          <p:cNvSpPr txBox="1"/>
          <p:nvPr/>
        </p:nvSpPr>
        <p:spPr>
          <a:xfrm>
            <a:off x="3059363" y="42271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97" name="Google Shape;1097;p42"/>
          <p:cNvSpPr/>
          <p:nvPr/>
        </p:nvSpPr>
        <p:spPr>
          <a:xfrm>
            <a:off x="318521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03" name="Google Shape;1103;p42"/>
          <p:cNvCxnSpPr/>
          <p:nvPr/>
        </p:nvCxnSpPr>
        <p:spPr>
          <a:xfrm flipH="1" rot="10800000">
            <a:off x="4034682"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104" name="Google Shape;1104;p42"/>
          <p:cNvSpPr/>
          <p:nvPr/>
        </p:nvSpPr>
        <p:spPr>
          <a:xfrm>
            <a:off x="387806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05" name="Google Shape;1105;p42"/>
          <p:cNvCxnSpPr>
            <a:stCxn id="1097" idx="6"/>
            <a:endCxn id="1104" idx="2"/>
          </p:cNvCxnSpPr>
          <p:nvPr/>
        </p:nvCxnSpPr>
        <p:spPr>
          <a:xfrm>
            <a:off x="3496913" y="34610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106" name="Google Shape;1106;p42"/>
          <p:cNvCxnSpPr>
            <a:stCxn id="1104" idx="6"/>
            <a:endCxn id="1107" idx="2"/>
          </p:cNvCxnSpPr>
          <p:nvPr/>
        </p:nvCxnSpPr>
        <p:spPr>
          <a:xfrm>
            <a:off x="4189763" y="3461038"/>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108" name="Google Shape;1108;p42"/>
          <p:cNvCxnSpPr>
            <a:stCxn id="1109" idx="0"/>
          </p:cNvCxnSpPr>
          <p:nvPr/>
        </p:nvCxnSpPr>
        <p:spPr>
          <a:xfrm flipH="1" rot="10800000">
            <a:off x="4755388"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109" name="Google Shape;1109;p42"/>
          <p:cNvSpPr/>
          <p:nvPr/>
        </p:nvSpPr>
        <p:spPr>
          <a:xfrm>
            <a:off x="4599538"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5291613"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2"/>
          <p:cNvSpPr txBox="1"/>
          <p:nvPr/>
        </p:nvSpPr>
        <p:spPr>
          <a:xfrm>
            <a:off x="5165598" y="423868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112" name="Google Shape;1112;p42"/>
          <p:cNvSpPr txBox="1"/>
          <p:nvPr/>
        </p:nvSpPr>
        <p:spPr>
          <a:xfrm>
            <a:off x="4472913" y="42271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107" name="Google Shape;1107;p42"/>
          <p:cNvSpPr/>
          <p:nvPr/>
        </p:nvSpPr>
        <p:spPr>
          <a:xfrm>
            <a:off x="459876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13" name="Google Shape;1113;p42"/>
          <p:cNvCxnSpPr/>
          <p:nvPr/>
        </p:nvCxnSpPr>
        <p:spPr>
          <a:xfrm flipH="1" rot="10800000">
            <a:off x="5448232"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114" name="Google Shape;1114;p42"/>
          <p:cNvSpPr/>
          <p:nvPr/>
        </p:nvSpPr>
        <p:spPr>
          <a:xfrm>
            <a:off x="529161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15" name="Google Shape;1115;p42"/>
          <p:cNvCxnSpPr>
            <a:stCxn id="1107" idx="6"/>
            <a:endCxn id="1114" idx="2"/>
          </p:cNvCxnSpPr>
          <p:nvPr/>
        </p:nvCxnSpPr>
        <p:spPr>
          <a:xfrm>
            <a:off x="4910463" y="34610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116" name="Google Shape;1116;p42"/>
          <p:cNvCxnSpPr>
            <a:stCxn id="1114" idx="6"/>
            <a:endCxn id="1117" idx="2"/>
          </p:cNvCxnSpPr>
          <p:nvPr/>
        </p:nvCxnSpPr>
        <p:spPr>
          <a:xfrm>
            <a:off x="5603313" y="3461038"/>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118" name="Google Shape;1118;p42"/>
          <p:cNvCxnSpPr>
            <a:stCxn id="1119" idx="0"/>
          </p:cNvCxnSpPr>
          <p:nvPr/>
        </p:nvCxnSpPr>
        <p:spPr>
          <a:xfrm flipH="1" rot="10800000">
            <a:off x="6168938" y="36210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119" name="Google Shape;1119;p42"/>
          <p:cNvSpPr/>
          <p:nvPr/>
        </p:nvSpPr>
        <p:spPr>
          <a:xfrm>
            <a:off x="6013088" y="40518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txBox="1"/>
          <p:nvPr/>
        </p:nvSpPr>
        <p:spPr>
          <a:xfrm>
            <a:off x="5886463" y="42271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117" name="Google Shape;1117;p42"/>
          <p:cNvSpPr/>
          <p:nvPr/>
        </p:nvSpPr>
        <p:spPr>
          <a:xfrm>
            <a:off x="6012313" y="33009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21" name="Google Shape;1121;p42"/>
          <p:cNvSpPr/>
          <p:nvPr/>
        </p:nvSpPr>
        <p:spPr>
          <a:xfrm>
            <a:off x="175696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22" name="Google Shape;1122;p42"/>
          <p:cNvSpPr/>
          <p:nvPr/>
        </p:nvSpPr>
        <p:spPr>
          <a:xfrm>
            <a:off x="244981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23" name="Google Shape;1123;p42"/>
          <p:cNvCxnSpPr>
            <a:stCxn id="1121" idx="6"/>
            <a:endCxn id="1122" idx="2"/>
          </p:cNvCxnSpPr>
          <p:nvPr/>
        </p:nvCxnSpPr>
        <p:spPr>
          <a:xfrm>
            <a:off x="2068663" y="28754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124" name="Google Shape;1124;p42"/>
          <p:cNvCxnSpPr>
            <a:stCxn id="1122" idx="6"/>
            <a:endCxn id="1125" idx="2"/>
          </p:cNvCxnSpPr>
          <p:nvPr/>
        </p:nvCxnSpPr>
        <p:spPr>
          <a:xfrm>
            <a:off x="2761513" y="2875438"/>
            <a:ext cx="417900" cy="0"/>
          </a:xfrm>
          <a:prstGeom prst="straightConnector1">
            <a:avLst/>
          </a:prstGeom>
          <a:noFill/>
          <a:ln cap="flat" cmpd="sng" w="9525">
            <a:solidFill>
              <a:srgbClr val="CC0000"/>
            </a:solidFill>
            <a:prstDash val="solid"/>
            <a:round/>
            <a:headEnd len="med" w="med" type="triangle"/>
            <a:tailEnd len="med" w="med" type="none"/>
          </a:ln>
        </p:spPr>
      </p:cxnSp>
      <p:sp>
        <p:nvSpPr>
          <p:cNvPr id="1125" name="Google Shape;1125;p42"/>
          <p:cNvSpPr/>
          <p:nvPr/>
        </p:nvSpPr>
        <p:spPr>
          <a:xfrm>
            <a:off x="317931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26" name="Google Shape;1126;p42"/>
          <p:cNvSpPr/>
          <p:nvPr/>
        </p:nvSpPr>
        <p:spPr>
          <a:xfrm>
            <a:off x="387216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27" name="Google Shape;1127;p42"/>
          <p:cNvCxnSpPr>
            <a:stCxn id="1125" idx="6"/>
            <a:endCxn id="1126" idx="2"/>
          </p:cNvCxnSpPr>
          <p:nvPr/>
        </p:nvCxnSpPr>
        <p:spPr>
          <a:xfrm>
            <a:off x="3491013" y="2875438"/>
            <a:ext cx="381300" cy="0"/>
          </a:xfrm>
          <a:prstGeom prst="straightConnector1">
            <a:avLst/>
          </a:prstGeom>
          <a:noFill/>
          <a:ln cap="flat" cmpd="sng" w="9525">
            <a:solidFill>
              <a:srgbClr val="CC0000"/>
            </a:solidFill>
            <a:prstDash val="solid"/>
            <a:round/>
            <a:headEnd len="sm" w="sm" type="triangle"/>
            <a:tailEnd len="sm" w="sm" type="none"/>
          </a:ln>
        </p:spPr>
      </p:cxnSp>
      <p:cxnSp>
        <p:nvCxnSpPr>
          <p:cNvPr id="1128" name="Google Shape;1128;p42"/>
          <p:cNvCxnSpPr>
            <a:stCxn id="1126" idx="6"/>
            <a:endCxn id="1129" idx="2"/>
          </p:cNvCxnSpPr>
          <p:nvPr/>
        </p:nvCxnSpPr>
        <p:spPr>
          <a:xfrm>
            <a:off x="4183863" y="28754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129" name="Google Shape;1129;p42"/>
          <p:cNvSpPr/>
          <p:nvPr/>
        </p:nvSpPr>
        <p:spPr>
          <a:xfrm>
            <a:off x="459286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30" name="Google Shape;1130;p42"/>
          <p:cNvSpPr/>
          <p:nvPr/>
        </p:nvSpPr>
        <p:spPr>
          <a:xfrm>
            <a:off x="528571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31" name="Google Shape;1131;p42"/>
          <p:cNvCxnSpPr>
            <a:stCxn id="1129" idx="6"/>
            <a:endCxn id="1130" idx="2"/>
          </p:cNvCxnSpPr>
          <p:nvPr/>
        </p:nvCxnSpPr>
        <p:spPr>
          <a:xfrm>
            <a:off x="4904563" y="28754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132" name="Google Shape;1132;p42"/>
          <p:cNvCxnSpPr>
            <a:stCxn id="1130" idx="6"/>
            <a:endCxn id="1133" idx="2"/>
          </p:cNvCxnSpPr>
          <p:nvPr/>
        </p:nvCxnSpPr>
        <p:spPr>
          <a:xfrm>
            <a:off x="5597413" y="28754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133" name="Google Shape;1133;p42"/>
          <p:cNvSpPr/>
          <p:nvPr/>
        </p:nvSpPr>
        <p:spPr>
          <a:xfrm>
            <a:off x="6006413" y="2715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34" name="Google Shape;1134;p42"/>
          <p:cNvSpPr/>
          <p:nvPr/>
        </p:nvSpPr>
        <p:spPr>
          <a:xfrm>
            <a:off x="175316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35" name="Google Shape;1135;p42"/>
          <p:cNvSpPr/>
          <p:nvPr/>
        </p:nvSpPr>
        <p:spPr>
          <a:xfrm>
            <a:off x="244601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36" name="Google Shape;1136;p42"/>
          <p:cNvCxnSpPr>
            <a:stCxn id="1134" idx="6"/>
            <a:endCxn id="1135" idx="2"/>
          </p:cNvCxnSpPr>
          <p:nvPr/>
        </p:nvCxnSpPr>
        <p:spPr>
          <a:xfrm>
            <a:off x="2064863" y="22898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137" name="Google Shape;1137;p42"/>
          <p:cNvCxnSpPr>
            <a:stCxn id="1135" idx="6"/>
            <a:endCxn id="1138" idx="2"/>
          </p:cNvCxnSpPr>
          <p:nvPr/>
        </p:nvCxnSpPr>
        <p:spPr>
          <a:xfrm>
            <a:off x="2757713" y="2289838"/>
            <a:ext cx="417900" cy="0"/>
          </a:xfrm>
          <a:prstGeom prst="straightConnector1">
            <a:avLst/>
          </a:prstGeom>
          <a:noFill/>
          <a:ln cap="flat" cmpd="sng" w="9525">
            <a:solidFill>
              <a:srgbClr val="3D85C6"/>
            </a:solidFill>
            <a:prstDash val="solid"/>
            <a:round/>
            <a:headEnd len="med" w="med" type="none"/>
            <a:tailEnd len="med" w="med" type="triangle"/>
          </a:ln>
        </p:spPr>
      </p:cxnSp>
      <p:sp>
        <p:nvSpPr>
          <p:cNvPr id="1138" name="Google Shape;1138;p42"/>
          <p:cNvSpPr/>
          <p:nvPr/>
        </p:nvSpPr>
        <p:spPr>
          <a:xfrm>
            <a:off x="317551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39" name="Google Shape;1139;p42"/>
          <p:cNvSpPr/>
          <p:nvPr/>
        </p:nvSpPr>
        <p:spPr>
          <a:xfrm>
            <a:off x="386836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40" name="Google Shape;1140;p42"/>
          <p:cNvCxnSpPr>
            <a:stCxn id="1138" idx="6"/>
            <a:endCxn id="1139" idx="2"/>
          </p:cNvCxnSpPr>
          <p:nvPr/>
        </p:nvCxnSpPr>
        <p:spPr>
          <a:xfrm>
            <a:off x="3487213" y="22898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141" name="Google Shape;1141;p42"/>
          <p:cNvCxnSpPr>
            <a:stCxn id="1139" idx="6"/>
            <a:endCxn id="1142" idx="2"/>
          </p:cNvCxnSpPr>
          <p:nvPr/>
        </p:nvCxnSpPr>
        <p:spPr>
          <a:xfrm>
            <a:off x="4180063" y="2289838"/>
            <a:ext cx="408900" cy="0"/>
          </a:xfrm>
          <a:prstGeom prst="straightConnector1">
            <a:avLst/>
          </a:prstGeom>
          <a:noFill/>
          <a:ln cap="flat" cmpd="sng" w="9525">
            <a:solidFill>
              <a:srgbClr val="3D85C6"/>
            </a:solidFill>
            <a:prstDash val="solid"/>
            <a:round/>
            <a:headEnd len="med" w="med" type="none"/>
            <a:tailEnd len="med" w="med" type="triangle"/>
          </a:ln>
        </p:spPr>
      </p:cxnSp>
      <p:sp>
        <p:nvSpPr>
          <p:cNvPr id="1142" name="Google Shape;1142;p42"/>
          <p:cNvSpPr/>
          <p:nvPr/>
        </p:nvSpPr>
        <p:spPr>
          <a:xfrm>
            <a:off x="458906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43" name="Google Shape;1143;p42"/>
          <p:cNvSpPr/>
          <p:nvPr/>
        </p:nvSpPr>
        <p:spPr>
          <a:xfrm>
            <a:off x="528191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44" name="Google Shape;1144;p42"/>
          <p:cNvCxnSpPr>
            <a:stCxn id="1142" idx="6"/>
            <a:endCxn id="1143" idx="2"/>
          </p:cNvCxnSpPr>
          <p:nvPr/>
        </p:nvCxnSpPr>
        <p:spPr>
          <a:xfrm>
            <a:off x="4900763" y="22898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145" name="Google Shape;1145;p42"/>
          <p:cNvCxnSpPr>
            <a:stCxn id="1143" idx="6"/>
            <a:endCxn id="1146" idx="2"/>
          </p:cNvCxnSpPr>
          <p:nvPr/>
        </p:nvCxnSpPr>
        <p:spPr>
          <a:xfrm>
            <a:off x="5593613" y="2289838"/>
            <a:ext cx="408900" cy="0"/>
          </a:xfrm>
          <a:prstGeom prst="straightConnector1">
            <a:avLst/>
          </a:prstGeom>
          <a:noFill/>
          <a:ln cap="flat" cmpd="sng" w="9525">
            <a:solidFill>
              <a:srgbClr val="3D85C6"/>
            </a:solidFill>
            <a:prstDash val="solid"/>
            <a:round/>
            <a:headEnd len="med" w="med" type="none"/>
            <a:tailEnd len="med" w="med" type="triangle"/>
          </a:ln>
        </p:spPr>
      </p:cxnSp>
      <p:sp>
        <p:nvSpPr>
          <p:cNvPr id="1146" name="Google Shape;1146;p42"/>
          <p:cNvSpPr/>
          <p:nvPr/>
        </p:nvSpPr>
        <p:spPr>
          <a:xfrm>
            <a:off x="6002613" y="21297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47" name="Google Shape;1147;p42"/>
          <p:cNvSpPr/>
          <p:nvPr/>
        </p:nvSpPr>
        <p:spPr>
          <a:xfrm>
            <a:off x="175316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48" name="Google Shape;1148;p42"/>
          <p:cNvSpPr/>
          <p:nvPr/>
        </p:nvSpPr>
        <p:spPr>
          <a:xfrm>
            <a:off x="244601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49" name="Google Shape;1149;p42"/>
          <p:cNvCxnSpPr>
            <a:stCxn id="1147" idx="6"/>
            <a:endCxn id="1148" idx="2"/>
          </p:cNvCxnSpPr>
          <p:nvPr/>
        </p:nvCxnSpPr>
        <p:spPr>
          <a:xfrm>
            <a:off x="2064863" y="17042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150" name="Google Shape;1150;p42"/>
          <p:cNvCxnSpPr>
            <a:stCxn id="1148" idx="6"/>
            <a:endCxn id="1151" idx="2"/>
          </p:cNvCxnSpPr>
          <p:nvPr/>
        </p:nvCxnSpPr>
        <p:spPr>
          <a:xfrm>
            <a:off x="2757713" y="1704238"/>
            <a:ext cx="417900" cy="0"/>
          </a:xfrm>
          <a:prstGeom prst="straightConnector1">
            <a:avLst/>
          </a:prstGeom>
          <a:noFill/>
          <a:ln cap="flat" cmpd="sng" w="9525">
            <a:solidFill>
              <a:srgbClr val="CC0000"/>
            </a:solidFill>
            <a:prstDash val="solid"/>
            <a:round/>
            <a:headEnd len="med" w="med" type="triangle"/>
            <a:tailEnd len="med" w="med" type="none"/>
          </a:ln>
        </p:spPr>
      </p:cxnSp>
      <p:sp>
        <p:nvSpPr>
          <p:cNvPr id="1151" name="Google Shape;1151;p42"/>
          <p:cNvSpPr/>
          <p:nvPr/>
        </p:nvSpPr>
        <p:spPr>
          <a:xfrm>
            <a:off x="317551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2" name="Google Shape;1152;p42"/>
          <p:cNvSpPr/>
          <p:nvPr/>
        </p:nvSpPr>
        <p:spPr>
          <a:xfrm>
            <a:off x="386836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53" name="Google Shape;1153;p42"/>
          <p:cNvCxnSpPr>
            <a:stCxn id="1151" idx="6"/>
            <a:endCxn id="1152" idx="2"/>
          </p:cNvCxnSpPr>
          <p:nvPr/>
        </p:nvCxnSpPr>
        <p:spPr>
          <a:xfrm>
            <a:off x="3487213" y="17042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154" name="Google Shape;1154;p42"/>
          <p:cNvCxnSpPr>
            <a:stCxn id="1152" idx="6"/>
            <a:endCxn id="1155" idx="2"/>
          </p:cNvCxnSpPr>
          <p:nvPr/>
        </p:nvCxnSpPr>
        <p:spPr>
          <a:xfrm>
            <a:off x="4180063" y="17042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155" name="Google Shape;1155;p42"/>
          <p:cNvSpPr/>
          <p:nvPr/>
        </p:nvSpPr>
        <p:spPr>
          <a:xfrm>
            <a:off x="458906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6" name="Google Shape;1156;p42"/>
          <p:cNvSpPr/>
          <p:nvPr/>
        </p:nvSpPr>
        <p:spPr>
          <a:xfrm>
            <a:off x="528191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157" name="Google Shape;1157;p42"/>
          <p:cNvCxnSpPr>
            <a:stCxn id="1155" idx="6"/>
            <a:endCxn id="1156" idx="2"/>
          </p:cNvCxnSpPr>
          <p:nvPr/>
        </p:nvCxnSpPr>
        <p:spPr>
          <a:xfrm>
            <a:off x="4900763" y="17042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158" name="Google Shape;1158;p42"/>
          <p:cNvCxnSpPr>
            <a:stCxn id="1156" idx="6"/>
            <a:endCxn id="1159" idx="2"/>
          </p:cNvCxnSpPr>
          <p:nvPr/>
        </p:nvCxnSpPr>
        <p:spPr>
          <a:xfrm>
            <a:off x="5593613" y="17042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159" name="Google Shape;1159;p42"/>
          <p:cNvSpPr/>
          <p:nvPr/>
        </p:nvSpPr>
        <p:spPr>
          <a:xfrm>
            <a:off x="6002613" y="1544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60" name="Google Shape;1160;p42"/>
          <p:cNvSpPr/>
          <p:nvPr/>
        </p:nvSpPr>
        <p:spPr>
          <a:xfrm>
            <a:off x="175696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1" name="Google Shape;1161;p42"/>
          <p:cNvSpPr/>
          <p:nvPr/>
        </p:nvSpPr>
        <p:spPr>
          <a:xfrm>
            <a:off x="244981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2" name="Google Shape;1162;p42"/>
          <p:cNvSpPr/>
          <p:nvPr/>
        </p:nvSpPr>
        <p:spPr>
          <a:xfrm>
            <a:off x="317931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3" name="Google Shape;1163;p42"/>
          <p:cNvSpPr/>
          <p:nvPr/>
        </p:nvSpPr>
        <p:spPr>
          <a:xfrm>
            <a:off x="387216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4" name="Google Shape;1164;p42"/>
          <p:cNvSpPr/>
          <p:nvPr/>
        </p:nvSpPr>
        <p:spPr>
          <a:xfrm>
            <a:off x="459286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5" name="Google Shape;1165;p42"/>
          <p:cNvSpPr/>
          <p:nvPr/>
        </p:nvSpPr>
        <p:spPr>
          <a:xfrm>
            <a:off x="528571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66" name="Google Shape;1166;p42"/>
          <p:cNvSpPr/>
          <p:nvPr/>
        </p:nvSpPr>
        <p:spPr>
          <a:xfrm>
            <a:off x="6006413" y="9585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cxnSp>
        <p:nvCxnSpPr>
          <p:cNvPr id="1167" name="Google Shape;1167;p42"/>
          <p:cNvCxnSpPr>
            <a:endCxn id="1121" idx="6"/>
          </p:cNvCxnSpPr>
          <p:nvPr/>
        </p:nvCxnSpPr>
        <p:spPr>
          <a:xfrm rot="-5400000">
            <a:off x="1406563" y="3393538"/>
            <a:ext cx="1180200" cy="144000"/>
          </a:xfrm>
          <a:prstGeom prst="curvedConnector4">
            <a:avLst>
              <a:gd fmla="val 43219" name="adj1"/>
              <a:gd fmla="val 265365" name="adj2"/>
            </a:avLst>
          </a:prstGeom>
          <a:noFill/>
          <a:ln cap="flat" cmpd="sng" w="9525">
            <a:solidFill>
              <a:srgbClr val="CC0000"/>
            </a:solidFill>
            <a:prstDash val="solid"/>
            <a:round/>
            <a:headEnd len="med" w="med" type="none"/>
            <a:tailEnd len="med" w="med" type="triangle"/>
          </a:ln>
        </p:spPr>
      </p:cxnSp>
      <p:cxnSp>
        <p:nvCxnSpPr>
          <p:cNvPr id="1168" name="Google Shape;1168;p42"/>
          <p:cNvCxnSpPr>
            <a:stCxn id="1121" idx="0"/>
            <a:endCxn id="1147" idx="6"/>
          </p:cNvCxnSpPr>
          <p:nvPr/>
        </p:nvCxnSpPr>
        <p:spPr>
          <a:xfrm rot="-5400000">
            <a:off x="1483363" y="2133838"/>
            <a:ext cx="1011000" cy="152100"/>
          </a:xfrm>
          <a:prstGeom prst="curvedConnector4">
            <a:avLst>
              <a:gd fmla="val 29924" name="adj1"/>
              <a:gd fmla="val 256525" name="adj2"/>
            </a:avLst>
          </a:prstGeom>
          <a:noFill/>
          <a:ln cap="flat" cmpd="sng" w="9525">
            <a:solidFill>
              <a:srgbClr val="CC0000"/>
            </a:solidFill>
            <a:prstDash val="solid"/>
            <a:round/>
            <a:headEnd len="med" w="med" type="none"/>
            <a:tailEnd len="med" w="med" type="triangle"/>
          </a:ln>
        </p:spPr>
      </p:cxnSp>
      <p:cxnSp>
        <p:nvCxnSpPr>
          <p:cNvPr id="1169" name="Google Shape;1169;p42"/>
          <p:cNvCxnSpPr>
            <a:endCxn id="1160" idx="2"/>
          </p:cNvCxnSpPr>
          <p:nvPr/>
        </p:nvCxnSpPr>
        <p:spPr>
          <a:xfrm flipH="1" rot="5400000">
            <a:off x="1330663" y="154493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70" name="Google Shape;1170;p42"/>
          <p:cNvCxnSpPr/>
          <p:nvPr/>
        </p:nvCxnSpPr>
        <p:spPr>
          <a:xfrm flipH="1" rot="5400000">
            <a:off x="1330663" y="272528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71" name="Google Shape;1171;p42"/>
          <p:cNvCxnSpPr>
            <a:endCxn id="1148" idx="6"/>
          </p:cNvCxnSpPr>
          <p:nvPr/>
        </p:nvCxnSpPr>
        <p:spPr>
          <a:xfrm rot="-5400000">
            <a:off x="2177063" y="2135488"/>
            <a:ext cx="1011900" cy="149400"/>
          </a:xfrm>
          <a:prstGeom prst="curvedConnector4">
            <a:avLst>
              <a:gd fmla="val 29981" name="adj1"/>
              <a:gd fmla="val 259388" name="adj2"/>
            </a:avLst>
          </a:prstGeom>
          <a:noFill/>
          <a:ln cap="flat" cmpd="sng" w="9525">
            <a:solidFill>
              <a:srgbClr val="CC0000"/>
            </a:solidFill>
            <a:prstDash val="solid"/>
            <a:round/>
            <a:headEnd len="med" w="med" type="none"/>
            <a:tailEnd len="med" w="med" type="triangle"/>
          </a:ln>
        </p:spPr>
      </p:cxnSp>
      <p:cxnSp>
        <p:nvCxnSpPr>
          <p:cNvPr id="1172" name="Google Shape;1172;p42"/>
          <p:cNvCxnSpPr/>
          <p:nvPr/>
        </p:nvCxnSpPr>
        <p:spPr>
          <a:xfrm flipH="1" rot="5400000">
            <a:off x="2021575" y="154493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73" name="Google Shape;1173;p42"/>
          <p:cNvCxnSpPr>
            <a:endCxn id="1151" idx="6"/>
          </p:cNvCxnSpPr>
          <p:nvPr/>
        </p:nvCxnSpPr>
        <p:spPr>
          <a:xfrm rot="-5400000">
            <a:off x="2914663" y="2140588"/>
            <a:ext cx="1008900" cy="136200"/>
          </a:xfrm>
          <a:prstGeom prst="curvedConnector4">
            <a:avLst>
              <a:gd fmla="val 32706" name="adj1"/>
              <a:gd fmla="val 274835" name="adj2"/>
            </a:avLst>
          </a:prstGeom>
          <a:noFill/>
          <a:ln cap="flat" cmpd="sng" w="9525">
            <a:solidFill>
              <a:srgbClr val="CC0000"/>
            </a:solidFill>
            <a:prstDash val="solid"/>
            <a:round/>
            <a:headEnd len="med" w="med" type="none"/>
            <a:tailEnd len="med" w="med" type="triangle"/>
          </a:ln>
        </p:spPr>
      </p:cxnSp>
      <p:cxnSp>
        <p:nvCxnSpPr>
          <p:cNvPr id="1174" name="Google Shape;1174;p42"/>
          <p:cNvCxnSpPr/>
          <p:nvPr/>
        </p:nvCxnSpPr>
        <p:spPr>
          <a:xfrm flipH="1" rot="5400000">
            <a:off x="2764400" y="154203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75" name="Google Shape;1175;p42"/>
          <p:cNvCxnSpPr>
            <a:endCxn id="1122" idx="6"/>
          </p:cNvCxnSpPr>
          <p:nvPr/>
        </p:nvCxnSpPr>
        <p:spPr>
          <a:xfrm rot="-5400000">
            <a:off x="2101963" y="3387088"/>
            <a:ext cx="1171200" cy="147900"/>
          </a:xfrm>
          <a:prstGeom prst="curvedConnector4">
            <a:avLst>
              <a:gd fmla="val 43167" name="adj1"/>
              <a:gd fmla="val 261004" name="adj2"/>
            </a:avLst>
          </a:prstGeom>
          <a:noFill/>
          <a:ln cap="flat" cmpd="sng" w="9525">
            <a:solidFill>
              <a:srgbClr val="CC0000"/>
            </a:solidFill>
            <a:prstDash val="solid"/>
            <a:round/>
            <a:headEnd len="med" w="med" type="none"/>
            <a:tailEnd len="med" w="med" type="triangle"/>
          </a:ln>
        </p:spPr>
      </p:cxnSp>
      <p:cxnSp>
        <p:nvCxnSpPr>
          <p:cNvPr id="1176" name="Google Shape;1176;p42"/>
          <p:cNvCxnSpPr/>
          <p:nvPr/>
        </p:nvCxnSpPr>
        <p:spPr>
          <a:xfrm flipH="1" rot="5400000">
            <a:off x="2019663" y="271613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77" name="Google Shape;1177;p42"/>
          <p:cNvCxnSpPr>
            <a:stCxn id="1099" idx="0"/>
            <a:endCxn id="1125" idx="6"/>
          </p:cNvCxnSpPr>
          <p:nvPr/>
        </p:nvCxnSpPr>
        <p:spPr>
          <a:xfrm rot="-5400000">
            <a:off x="2828088" y="3389038"/>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178" name="Google Shape;1178;p42"/>
          <p:cNvCxnSpPr>
            <a:endCxn id="1138" idx="2"/>
          </p:cNvCxnSpPr>
          <p:nvPr/>
        </p:nvCxnSpPr>
        <p:spPr>
          <a:xfrm flipH="1" rot="5400000">
            <a:off x="2751313" y="271403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179" name="Google Shape;1179;p42"/>
          <p:cNvCxnSpPr>
            <a:stCxn id="1100" idx="0"/>
            <a:endCxn id="1126" idx="6"/>
          </p:cNvCxnSpPr>
          <p:nvPr/>
        </p:nvCxnSpPr>
        <p:spPr>
          <a:xfrm rot="-5400000">
            <a:off x="3520613" y="3388588"/>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cxnSp>
        <p:nvCxnSpPr>
          <p:cNvPr id="1180" name="Google Shape;1180;p42"/>
          <p:cNvCxnSpPr/>
          <p:nvPr/>
        </p:nvCxnSpPr>
        <p:spPr>
          <a:xfrm flipH="1" rot="5400000">
            <a:off x="3445425" y="271403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181" name="Google Shape;1181;p42"/>
          <p:cNvCxnSpPr>
            <a:endCxn id="1152" idx="6"/>
          </p:cNvCxnSpPr>
          <p:nvPr/>
        </p:nvCxnSpPr>
        <p:spPr>
          <a:xfrm rot="-5400000">
            <a:off x="3599863" y="2140138"/>
            <a:ext cx="1016100" cy="144300"/>
          </a:xfrm>
          <a:prstGeom prst="curvedConnector4">
            <a:avLst>
              <a:gd fmla="val 31727" name="adj1"/>
              <a:gd fmla="val 265021" name="adj2"/>
            </a:avLst>
          </a:prstGeom>
          <a:noFill/>
          <a:ln cap="flat" cmpd="sng" w="9525">
            <a:solidFill>
              <a:srgbClr val="CC0000"/>
            </a:solidFill>
            <a:prstDash val="solid"/>
            <a:round/>
            <a:headEnd len="med" w="med" type="none"/>
            <a:tailEnd len="med" w="med" type="triangle"/>
          </a:ln>
        </p:spPr>
      </p:cxnSp>
      <p:cxnSp>
        <p:nvCxnSpPr>
          <p:cNvPr id="1182" name="Google Shape;1182;p42"/>
          <p:cNvCxnSpPr/>
          <p:nvPr/>
        </p:nvCxnSpPr>
        <p:spPr>
          <a:xfrm flipH="1" rot="5400000">
            <a:off x="3446388" y="1554238"/>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183" name="Google Shape;1183;p42"/>
          <p:cNvCxnSpPr>
            <a:stCxn id="1109" idx="0"/>
            <a:endCxn id="1129" idx="6"/>
          </p:cNvCxnSpPr>
          <p:nvPr/>
        </p:nvCxnSpPr>
        <p:spPr>
          <a:xfrm rot="-5400000">
            <a:off x="4241638" y="3389038"/>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184" name="Google Shape;1184;p42"/>
          <p:cNvCxnSpPr>
            <a:endCxn id="1133" idx="6"/>
          </p:cNvCxnSpPr>
          <p:nvPr/>
        </p:nvCxnSpPr>
        <p:spPr>
          <a:xfrm rot="-5400000">
            <a:off x="5655713" y="3388738"/>
            <a:ext cx="1175700" cy="149100"/>
          </a:xfrm>
          <a:prstGeom prst="curvedConnector4">
            <a:avLst>
              <a:gd fmla="val 43193" name="adj1"/>
              <a:gd fmla="val 259708" name="adj2"/>
            </a:avLst>
          </a:prstGeom>
          <a:noFill/>
          <a:ln cap="flat" cmpd="sng" w="9525">
            <a:solidFill>
              <a:srgbClr val="CC0000"/>
            </a:solidFill>
            <a:prstDash val="solid"/>
            <a:round/>
            <a:headEnd len="med" w="med" type="none"/>
            <a:tailEnd len="med" w="med" type="triangle"/>
          </a:ln>
        </p:spPr>
      </p:cxnSp>
      <p:cxnSp>
        <p:nvCxnSpPr>
          <p:cNvPr id="1185" name="Google Shape;1185;p42"/>
          <p:cNvCxnSpPr/>
          <p:nvPr/>
        </p:nvCxnSpPr>
        <p:spPr>
          <a:xfrm flipH="1" rot="5400000">
            <a:off x="4157038" y="271418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186" name="Google Shape;1186;p42"/>
          <p:cNvCxnSpPr/>
          <p:nvPr/>
        </p:nvCxnSpPr>
        <p:spPr>
          <a:xfrm flipH="1" rot="5400000">
            <a:off x="4858975" y="271403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187" name="Google Shape;1187;p42"/>
          <p:cNvCxnSpPr>
            <a:stCxn id="1117" idx="0"/>
            <a:endCxn id="1146" idx="2"/>
          </p:cNvCxnSpPr>
          <p:nvPr/>
        </p:nvCxnSpPr>
        <p:spPr>
          <a:xfrm flipH="1" rot="5400000">
            <a:off x="5579863" y="2712688"/>
            <a:ext cx="1011000" cy="165600"/>
          </a:xfrm>
          <a:prstGeom prst="curvedConnector4">
            <a:avLst>
              <a:gd fmla="val 27821" name="adj1"/>
              <a:gd fmla="val 243765" name="adj2"/>
            </a:avLst>
          </a:prstGeom>
          <a:noFill/>
          <a:ln cap="flat" cmpd="sng" w="9525">
            <a:solidFill>
              <a:srgbClr val="3D85C6"/>
            </a:solidFill>
            <a:prstDash val="solid"/>
            <a:round/>
            <a:headEnd len="med" w="med" type="none"/>
            <a:tailEnd len="med" w="med" type="triangle"/>
          </a:ln>
        </p:spPr>
      </p:cxnSp>
      <p:cxnSp>
        <p:nvCxnSpPr>
          <p:cNvPr id="1188" name="Google Shape;1188;p42"/>
          <p:cNvCxnSpPr>
            <a:stCxn id="1110" idx="0"/>
            <a:endCxn id="1130" idx="6"/>
          </p:cNvCxnSpPr>
          <p:nvPr/>
        </p:nvCxnSpPr>
        <p:spPr>
          <a:xfrm rot="-5400000">
            <a:off x="4934163" y="3388588"/>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cxnSp>
        <p:nvCxnSpPr>
          <p:cNvPr id="1189" name="Google Shape;1189;p42"/>
          <p:cNvCxnSpPr/>
          <p:nvPr/>
        </p:nvCxnSpPr>
        <p:spPr>
          <a:xfrm rot="-5400000">
            <a:off x="5017038" y="2140588"/>
            <a:ext cx="1011900" cy="147600"/>
          </a:xfrm>
          <a:prstGeom prst="curvedConnector4">
            <a:avLst>
              <a:gd fmla="val 31443" name="adj1"/>
              <a:gd fmla="val 261331" name="adj2"/>
            </a:avLst>
          </a:prstGeom>
          <a:noFill/>
          <a:ln cap="flat" cmpd="sng" w="9525">
            <a:solidFill>
              <a:srgbClr val="CC0000"/>
            </a:solidFill>
            <a:prstDash val="solid"/>
            <a:round/>
            <a:headEnd len="med" w="med" type="none"/>
            <a:tailEnd len="med" w="med" type="triangle"/>
          </a:ln>
        </p:spPr>
      </p:cxnSp>
      <p:cxnSp>
        <p:nvCxnSpPr>
          <p:cNvPr id="1190" name="Google Shape;1190;p42"/>
          <p:cNvCxnSpPr/>
          <p:nvPr/>
        </p:nvCxnSpPr>
        <p:spPr>
          <a:xfrm rot="-5400000">
            <a:off x="5740213" y="2140588"/>
            <a:ext cx="1011900" cy="147600"/>
          </a:xfrm>
          <a:prstGeom prst="curvedConnector4">
            <a:avLst>
              <a:gd fmla="val 31443" name="adj1"/>
              <a:gd fmla="val 261331" name="adj2"/>
            </a:avLst>
          </a:prstGeom>
          <a:noFill/>
          <a:ln cap="flat" cmpd="sng" w="9525">
            <a:solidFill>
              <a:srgbClr val="CC0000"/>
            </a:solidFill>
            <a:prstDash val="solid"/>
            <a:round/>
            <a:headEnd len="med" w="med" type="none"/>
            <a:tailEnd len="med" w="med" type="triangle"/>
          </a:ln>
        </p:spPr>
      </p:cxnSp>
      <p:cxnSp>
        <p:nvCxnSpPr>
          <p:cNvPr id="1191" name="Google Shape;1191;p42"/>
          <p:cNvCxnSpPr>
            <a:endCxn id="1155" idx="6"/>
          </p:cNvCxnSpPr>
          <p:nvPr/>
        </p:nvCxnSpPr>
        <p:spPr>
          <a:xfrm rot="-5400000">
            <a:off x="4314413" y="2129488"/>
            <a:ext cx="1011600" cy="161100"/>
          </a:xfrm>
          <a:prstGeom prst="curvedConnector4">
            <a:avLst>
              <a:gd fmla="val 30691" name="adj1"/>
              <a:gd fmla="val 247812" name="adj2"/>
            </a:avLst>
          </a:prstGeom>
          <a:noFill/>
          <a:ln cap="flat" cmpd="sng" w="9525">
            <a:solidFill>
              <a:srgbClr val="CC0000"/>
            </a:solidFill>
            <a:prstDash val="solid"/>
            <a:round/>
            <a:headEnd len="med" w="med" type="none"/>
            <a:tailEnd len="med" w="med" type="triangle"/>
          </a:ln>
        </p:spPr>
      </p:cxnSp>
      <p:cxnSp>
        <p:nvCxnSpPr>
          <p:cNvPr id="1192" name="Google Shape;1192;p42"/>
          <p:cNvCxnSpPr>
            <a:stCxn id="1147" idx="0"/>
            <a:endCxn id="1160" idx="4"/>
          </p:cNvCxnSpPr>
          <p:nvPr/>
        </p:nvCxnSpPr>
        <p:spPr>
          <a:xfrm flipH="1" rot="10800000">
            <a:off x="1909013" y="12786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193" name="Google Shape;1193;p42"/>
          <p:cNvCxnSpPr>
            <a:stCxn id="1148" idx="0"/>
            <a:endCxn id="1161" idx="4"/>
          </p:cNvCxnSpPr>
          <p:nvPr/>
        </p:nvCxnSpPr>
        <p:spPr>
          <a:xfrm flipH="1" rot="10800000">
            <a:off x="2601863" y="12786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194" name="Google Shape;1194;p42"/>
          <p:cNvCxnSpPr>
            <a:stCxn id="1151" idx="0"/>
            <a:endCxn id="1162" idx="4"/>
          </p:cNvCxnSpPr>
          <p:nvPr/>
        </p:nvCxnSpPr>
        <p:spPr>
          <a:xfrm flipH="1" rot="10800000">
            <a:off x="3331363" y="12786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195" name="Google Shape;1195;p42"/>
          <p:cNvCxnSpPr>
            <a:endCxn id="1163" idx="4"/>
          </p:cNvCxnSpPr>
          <p:nvPr/>
        </p:nvCxnSpPr>
        <p:spPr>
          <a:xfrm rot="10800000">
            <a:off x="4028013" y="1278688"/>
            <a:ext cx="5700" cy="268200"/>
          </a:xfrm>
          <a:prstGeom prst="straightConnector1">
            <a:avLst/>
          </a:prstGeom>
          <a:noFill/>
          <a:ln cap="flat" cmpd="sng" w="9525">
            <a:solidFill>
              <a:srgbClr val="CC0000"/>
            </a:solidFill>
            <a:prstDash val="solid"/>
            <a:round/>
            <a:headEnd len="med" w="med" type="none"/>
            <a:tailEnd len="med" w="med" type="triangle"/>
          </a:ln>
        </p:spPr>
      </p:cxnSp>
      <p:cxnSp>
        <p:nvCxnSpPr>
          <p:cNvPr id="1196" name="Google Shape;1196;p42"/>
          <p:cNvCxnSpPr>
            <a:stCxn id="1155" idx="0"/>
            <a:endCxn id="1164" idx="4"/>
          </p:cNvCxnSpPr>
          <p:nvPr/>
        </p:nvCxnSpPr>
        <p:spPr>
          <a:xfrm flipH="1" rot="10800000">
            <a:off x="4744913" y="12786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197" name="Google Shape;1197;p42"/>
          <p:cNvCxnSpPr>
            <a:stCxn id="1156" idx="0"/>
            <a:endCxn id="1165" idx="4"/>
          </p:cNvCxnSpPr>
          <p:nvPr/>
        </p:nvCxnSpPr>
        <p:spPr>
          <a:xfrm flipH="1" rot="10800000">
            <a:off x="5437763" y="12786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198" name="Google Shape;1198;p42"/>
          <p:cNvCxnSpPr>
            <a:stCxn id="1159" idx="0"/>
            <a:endCxn id="1166" idx="4"/>
          </p:cNvCxnSpPr>
          <p:nvPr/>
        </p:nvCxnSpPr>
        <p:spPr>
          <a:xfrm flipH="1" rot="10800000">
            <a:off x="6158463" y="1278688"/>
            <a:ext cx="3900" cy="265500"/>
          </a:xfrm>
          <a:prstGeom prst="straightConnector1">
            <a:avLst/>
          </a:prstGeom>
          <a:noFill/>
          <a:ln cap="flat" cmpd="sng" w="9525">
            <a:solidFill>
              <a:srgbClr val="CC0000"/>
            </a:solidFill>
            <a:prstDash val="solid"/>
            <a:round/>
            <a:headEnd len="med" w="med" type="none"/>
            <a:tailEnd len="med" w="med" type="triangle"/>
          </a:ln>
        </p:spPr>
      </p:cxnSp>
      <p:sp>
        <p:nvSpPr>
          <p:cNvPr id="1199" name="Google Shape;1199;p42"/>
          <p:cNvSpPr/>
          <p:nvPr/>
        </p:nvSpPr>
        <p:spPr>
          <a:xfrm>
            <a:off x="4944463" y="288688"/>
            <a:ext cx="311700" cy="320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0" name="Google Shape;1200;p42"/>
          <p:cNvCxnSpPr>
            <a:stCxn id="1160" idx="0"/>
            <a:endCxn id="1199" idx="4"/>
          </p:cNvCxnSpPr>
          <p:nvPr/>
        </p:nvCxnSpPr>
        <p:spPr>
          <a:xfrm flipH="1" rot="10800000">
            <a:off x="1912813" y="608788"/>
            <a:ext cx="31875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1" name="Google Shape;1201;p42"/>
          <p:cNvCxnSpPr>
            <a:stCxn id="1161" idx="0"/>
            <a:endCxn id="1199" idx="4"/>
          </p:cNvCxnSpPr>
          <p:nvPr/>
        </p:nvCxnSpPr>
        <p:spPr>
          <a:xfrm flipH="1" rot="10800000">
            <a:off x="2605663" y="608788"/>
            <a:ext cx="24948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2" name="Google Shape;1202;p42"/>
          <p:cNvCxnSpPr>
            <a:stCxn id="1162" idx="0"/>
            <a:endCxn id="1199" idx="4"/>
          </p:cNvCxnSpPr>
          <p:nvPr/>
        </p:nvCxnSpPr>
        <p:spPr>
          <a:xfrm flipH="1" rot="10800000">
            <a:off x="3335163" y="608788"/>
            <a:ext cx="17652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3" name="Google Shape;1203;p42"/>
          <p:cNvCxnSpPr>
            <a:stCxn id="1163" idx="0"/>
            <a:endCxn id="1199" idx="4"/>
          </p:cNvCxnSpPr>
          <p:nvPr/>
        </p:nvCxnSpPr>
        <p:spPr>
          <a:xfrm flipH="1" rot="10800000">
            <a:off x="4028013" y="608788"/>
            <a:ext cx="10722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4" name="Google Shape;1204;p42"/>
          <p:cNvCxnSpPr>
            <a:stCxn id="1164" idx="0"/>
            <a:endCxn id="1199" idx="4"/>
          </p:cNvCxnSpPr>
          <p:nvPr/>
        </p:nvCxnSpPr>
        <p:spPr>
          <a:xfrm flipH="1" rot="10800000">
            <a:off x="4748713" y="608788"/>
            <a:ext cx="3516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5" name="Google Shape;1205;p42"/>
          <p:cNvCxnSpPr>
            <a:stCxn id="1165" idx="0"/>
            <a:endCxn id="1199" idx="4"/>
          </p:cNvCxnSpPr>
          <p:nvPr/>
        </p:nvCxnSpPr>
        <p:spPr>
          <a:xfrm rot="10800000">
            <a:off x="5100463" y="608788"/>
            <a:ext cx="3411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6" name="Google Shape;1206;p42"/>
          <p:cNvCxnSpPr>
            <a:stCxn id="1166" idx="0"/>
            <a:endCxn id="1199" idx="4"/>
          </p:cNvCxnSpPr>
          <p:nvPr/>
        </p:nvCxnSpPr>
        <p:spPr>
          <a:xfrm rot="10800000">
            <a:off x="5100263" y="608788"/>
            <a:ext cx="1062000" cy="349800"/>
          </a:xfrm>
          <a:prstGeom prst="straightConnector1">
            <a:avLst/>
          </a:prstGeom>
          <a:noFill/>
          <a:ln cap="flat" cmpd="sng" w="9525">
            <a:solidFill>
              <a:srgbClr val="000000"/>
            </a:solidFill>
            <a:prstDash val="solid"/>
            <a:round/>
            <a:headEnd len="med" w="med" type="none"/>
            <a:tailEnd len="med" w="med" type="triangle"/>
          </a:ln>
        </p:spPr>
      </p:cxnSp>
      <p:cxnSp>
        <p:nvCxnSpPr>
          <p:cNvPr id="1207" name="Google Shape;1207;p42"/>
          <p:cNvCxnSpPr/>
          <p:nvPr/>
        </p:nvCxnSpPr>
        <p:spPr>
          <a:xfrm>
            <a:off x="4194400" y="1698688"/>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208" name="Google Shape;1208;p42"/>
          <p:cNvCxnSpPr>
            <a:endCxn id="1164" idx="2"/>
          </p:cNvCxnSpPr>
          <p:nvPr/>
        </p:nvCxnSpPr>
        <p:spPr>
          <a:xfrm flipH="1" rot="5400000">
            <a:off x="4158163" y="1553338"/>
            <a:ext cx="1016700" cy="147300"/>
          </a:xfrm>
          <a:prstGeom prst="curvedConnector4">
            <a:avLst>
              <a:gd fmla="val 28034" name="adj1"/>
              <a:gd fmla="val 261660" name="adj2"/>
            </a:avLst>
          </a:prstGeom>
          <a:noFill/>
          <a:ln cap="flat" cmpd="sng" w="9525">
            <a:solidFill>
              <a:srgbClr val="3D85C6"/>
            </a:solidFill>
            <a:prstDash val="solid"/>
            <a:round/>
            <a:headEnd len="med" w="med" type="none"/>
            <a:tailEnd len="med" w="med" type="triangle"/>
          </a:ln>
        </p:spPr>
      </p:cxnSp>
      <p:cxnSp>
        <p:nvCxnSpPr>
          <p:cNvPr id="1209" name="Google Shape;1209;p42"/>
          <p:cNvCxnSpPr/>
          <p:nvPr/>
        </p:nvCxnSpPr>
        <p:spPr>
          <a:xfrm>
            <a:off x="4898363" y="1694113"/>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210" name="Google Shape;1210;p42"/>
          <p:cNvCxnSpPr>
            <a:endCxn id="1165" idx="2"/>
          </p:cNvCxnSpPr>
          <p:nvPr/>
        </p:nvCxnSpPr>
        <p:spPr>
          <a:xfrm flipH="1" rot="5400000">
            <a:off x="4858963" y="1545388"/>
            <a:ext cx="1011900" cy="158400"/>
          </a:xfrm>
          <a:prstGeom prst="curvedConnector4">
            <a:avLst>
              <a:gd fmla="val 27693" name="adj1"/>
              <a:gd fmla="val 250331" name="adj2"/>
            </a:avLst>
          </a:prstGeom>
          <a:noFill/>
          <a:ln cap="flat" cmpd="sng" w="9525">
            <a:solidFill>
              <a:srgbClr val="3D85C6"/>
            </a:solidFill>
            <a:prstDash val="solid"/>
            <a:round/>
            <a:headEnd len="med" w="med" type="none"/>
            <a:tailEnd len="med" w="med" type="triangle"/>
          </a:ln>
        </p:spPr>
      </p:cxnSp>
      <p:cxnSp>
        <p:nvCxnSpPr>
          <p:cNvPr id="1211" name="Google Shape;1211;p42"/>
          <p:cNvCxnSpPr/>
          <p:nvPr/>
        </p:nvCxnSpPr>
        <p:spPr>
          <a:xfrm>
            <a:off x="5612050" y="1694113"/>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212" name="Google Shape;1212;p42"/>
          <p:cNvCxnSpPr>
            <a:endCxn id="1166" idx="2"/>
          </p:cNvCxnSpPr>
          <p:nvPr/>
        </p:nvCxnSpPr>
        <p:spPr>
          <a:xfrm flipH="1" rot="5400000">
            <a:off x="5576063" y="1548988"/>
            <a:ext cx="1011900" cy="151200"/>
          </a:xfrm>
          <a:prstGeom prst="curvedConnector4">
            <a:avLst>
              <a:gd fmla="val 25499" name="adj1"/>
              <a:gd fmla="val 257490" name="adj2"/>
            </a:avLst>
          </a:prstGeom>
          <a:noFill/>
          <a:ln cap="flat" cmpd="sng" w="9525">
            <a:solidFill>
              <a:srgbClr val="3D85C6"/>
            </a:solidFill>
            <a:prstDash val="solid"/>
            <a:round/>
            <a:headEnd len="med" w="med" type="none"/>
            <a:tailEnd len="med" w="med" type="triangle"/>
          </a:ln>
        </p:spPr>
      </p:cxnSp>
      <p:sp>
        <p:nvSpPr>
          <p:cNvPr id="1213" name="Google Shape;1213;p42"/>
          <p:cNvSpPr txBox="1"/>
          <p:nvPr/>
        </p:nvSpPr>
        <p:spPr>
          <a:xfrm>
            <a:off x="428525" y="2388313"/>
            <a:ext cx="8586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LSTM layer </a:t>
            </a:r>
            <a:endParaRPr/>
          </a:p>
        </p:txBody>
      </p:sp>
      <p:sp>
        <p:nvSpPr>
          <p:cNvPr id="1214" name="Google Shape;1214;p42"/>
          <p:cNvSpPr txBox="1"/>
          <p:nvPr/>
        </p:nvSpPr>
        <p:spPr>
          <a:xfrm>
            <a:off x="384200" y="885388"/>
            <a:ext cx="1047900" cy="3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Attention layer</a:t>
            </a:r>
            <a:endParaRPr/>
          </a:p>
        </p:txBody>
      </p:sp>
      <p:sp>
        <p:nvSpPr>
          <p:cNvPr id="1215" name="Google Shape;1215;p42"/>
          <p:cNvSpPr/>
          <p:nvPr/>
        </p:nvSpPr>
        <p:spPr>
          <a:xfrm>
            <a:off x="4944463" y="288613"/>
            <a:ext cx="311700" cy="320100"/>
          </a:xfrm>
          <a:prstGeom prst="flowChartOr">
            <a:avLst/>
          </a:prstGeom>
          <a:solidFill>
            <a:srgbClr val="FCE5C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216" name="Google Shape;1216;p42"/>
          <p:cNvPicPr preferRelativeResize="0"/>
          <p:nvPr/>
        </p:nvPicPr>
        <p:blipFill>
          <a:blip r:embed="rId3">
            <a:alphaModFix/>
          </a:blip>
          <a:stretch>
            <a:fillRect/>
          </a:stretch>
        </p:blipFill>
        <p:spPr>
          <a:xfrm>
            <a:off x="1838153" y="3367963"/>
            <a:ext cx="141709" cy="196950"/>
          </a:xfrm>
          <a:prstGeom prst="rect">
            <a:avLst/>
          </a:prstGeom>
          <a:noFill/>
          <a:ln>
            <a:noFill/>
          </a:ln>
        </p:spPr>
      </p:pic>
      <p:pic>
        <p:nvPicPr>
          <p:cNvPr id="1217" name="Google Shape;1217;p42"/>
          <p:cNvPicPr preferRelativeResize="0"/>
          <p:nvPr/>
        </p:nvPicPr>
        <p:blipFill>
          <a:blip r:embed="rId3">
            <a:alphaModFix/>
          </a:blip>
          <a:stretch>
            <a:fillRect/>
          </a:stretch>
        </p:blipFill>
        <p:spPr>
          <a:xfrm>
            <a:off x="2540628" y="3363388"/>
            <a:ext cx="141709" cy="196950"/>
          </a:xfrm>
          <a:prstGeom prst="rect">
            <a:avLst/>
          </a:prstGeom>
          <a:noFill/>
          <a:ln>
            <a:noFill/>
          </a:ln>
        </p:spPr>
      </p:pic>
      <p:pic>
        <p:nvPicPr>
          <p:cNvPr id="1218" name="Google Shape;1218;p42"/>
          <p:cNvPicPr preferRelativeResize="0"/>
          <p:nvPr/>
        </p:nvPicPr>
        <p:blipFill>
          <a:blip r:embed="rId3">
            <a:alphaModFix/>
          </a:blip>
          <a:stretch>
            <a:fillRect/>
          </a:stretch>
        </p:blipFill>
        <p:spPr>
          <a:xfrm>
            <a:off x="3270253" y="3366238"/>
            <a:ext cx="141709" cy="196950"/>
          </a:xfrm>
          <a:prstGeom prst="rect">
            <a:avLst/>
          </a:prstGeom>
          <a:noFill/>
          <a:ln>
            <a:noFill/>
          </a:ln>
        </p:spPr>
      </p:pic>
      <p:pic>
        <p:nvPicPr>
          <p:cNvPr id="1219" name="Google Shape;1219;p42"/>
          <p:cNvPicPr preferRelativeResize="0"/>
          <p:nvPr/>
        </p:nvPicPr>
        <p:blipFill>
          <a:blip r:embed="rId3">
            <a:alphaModFix/>
          </a:blip>
          <a:stretch>
            <a:fillRect/>
          </a:stretch>
        </p:blipFill>
        <p:spPr>
          <a:xfrm>
            <a:off x="3962978" y="3366238"/>
            <a:ext cx="141709" cy="196950"/>
          </a:xfrm>
          <a:prstGeom prst="rect">
            <a:avLst/>
          </a:prstGeom>
          <a:noFill/>
          <a:ln>
            <a:noFill/>
          </a:ln>
        </p:spPr>
      </p:pic>
      <p:pic>
        <p:nvPicPr>
          <p:cNvPr id="1220" name="Google Shape;1220;p42"/>
          <p:cNvPicPr preferRelativeResize="0"/>
          <p:nvPr/>
        </p:nvPicPr>
        <p:blipFill>
          <a:blip r:embed="rId3">
            <a:alphaModFix/>
          </a:blip>
          <a:stretch>
            <a:fillRect/>
          </a:stretch>
        </p:blipFill>
        <p:spPr>
          <a:xfrm>
            <a:off x="4683703" y="3366313"/>
            <a:ext cx="141709" cy="196950"/>
          </a:xfrm>
          <a:prstGeom prst="rect">
            <a:avLst/>
          </a:prstGeom>
          <a:noFill/>
          <a:ln>
            <a:noFill/>
          </a:ln>
        </p:spPr>
      </p:pic>
      <p:pic>
        <p:nvPicPr>
          <p:cNvPr id="1221" name="Google Shape;1221;p42"/>
          <p:cNvPicPr preferRelativeResize="0"/>
          <p:nvPr/>
        </p:nvPicPr>
        <p:blipFill>
          <a:blip r:embed="rId3">
            <a:alphaModFix/>
          </a:blip>
          <a:stretch>
            <a:fillRect/>
          </a:stretch>
        </p:blipFill>
        <p:spPr>
          <a:xfrm>
            <a:off x="5376528" y="3366238"/>
            <a:ext cx="141709" cy="196950"/>
          </a:xfrm>
          <a:prstGeom prst="rect">
            <a:avLst/>
          </a:prstGeom>
          <a:noFill/>
          <a:ln>
            <a:noFill/>
          </a:ln>
        </p:spPr>
      </p:pic>
      <p:pic>
        <p:nvPicPr>
          <p:cNvPr id="1222" name="Google Shape;1222;p42"/>
          <p:cNvPicPr preferRelativeResize="0"/>
          <p:nvPr/>
        </p:nvPicPr>
        <p:blipFill>
          <a:blip r:embed="rId3">
            <a:alphaModFix/>
          </a:blip>
          <a:stretch>
            <a:fillRect/>
          </a:stretch>
        </p:blipFill>
        <p:spPr>
          <a:xfrm>
            <a:off x="6097278" y="3362563"/>
            <a:ext cx="141709" cy="196950"/>
          </a:xfrm>
          <a:prstGeom prst="rect">
            <a:avLst/>
          </a:prstGeom>
          <a:noFill/>
          <a:ln>
            <a:noFill/>
          </a:ln>
        </p:spPr>
      </p:pic>
      <p:pic>
        <p:nvPicPr>
          <p:cNvPr id="1223" name="Google Shape;1223;p42"/>
          <p:cNvPicPr preferRelativeResize="0"/>
          <p:nvPr/>
        </p:nvPicPr>
        <p:blipFill>
          <a:blip r:embed="rId3">
            <a:alphaModFix/>
          </a:blip>
          <a:stretch>
            <a:fillRect/>
          </a:stretch>
        </p:blipFill>
        <p:spPr>
          <a:xfrm>
            <a:off x="1831328" y="2191363"/>
            <a:ext cx="141709" cy="196950"/>
          </a:xfrm>
          <a:prstGeom prst="rect">
            <a:avLst/>
          </a:prstGeom>
          <a:noFill/>
          <a:ln>
            <a:noFill/>
          </a:ln>
        </p:spPr>
      </p:pic>
      <p:pic>
        <p:nvPicPr>
          <p:cNvPr id="1224" name="Google Shape;1224;p42"/>
          <p:cNvPicPr preferRelativeResize="0"/>
          <p:nvPr/>
        </p:nvPicPr>
        <p:blipFill>
          <a:blip r:embed="rId3">
            <a:alphaModFix/>
          </a:blip>
          <a:stretch>
            <a:fillRect/>
          </a:stretch>
        </p:blipFill>
        <p:spPr>
          <a:xfrm>
            <a:off x="2530928" y="2191363"/>
            <a:ext cx="141709" cy="196950"/>
          </a:xfrm>
          <a:prstGeom prst="rect">
            <a:avLst/>
          </a:prstGeom>
          <a:noFill/>
          <a:ln>
            <a:noFill/>
          </a:ln>
        </p:spPr>
      </p:pic>
      <p:pic>
        <p:nvPicPr>
          <p:cNvPr id="1225" name="Google Shape;1225;p42"/>
          <p:cNvPicPr preferRelativeResize="0"/>
          <p:nvPr/>
        </p:nvPicPr>
        <p:blipFill>
          <a:blip r:embed="rId3">
            <a:alphaModFix/>
          </a:blip>
          <a:stretch>
            <a:fillRect/>
          </a:stretch>
        </p:blipFill>
        <p:spPr>
          <a:xfrm>
            <a:off x="3260553" y="2191363"/>
            <a:ext cx="141709" cy="196950"/>
          </a:xfrm>
          <a:prstGeom prst="rect">
            <a:avLst/>
          </a:prstGeom>
          <a:noFill/>
          <a:ln>
            <a:noFill/>
          </a:ln>
        </p:spPr>
      </p:pic>
      <p:pic>
        <p:nvPicPr>
          <p:cNvPr id="1226" name="Google Shape;1226;p42"/>
          <p:cNvPicPr preferRelativeResize="0"/>
          <p:nvPr/>
        </p:nvPicPr>
        <p:blipFill>
          <a:blip r:embed="rId3">
            <a:alphaModFix/>
          </a:blip>
          <a:stretch>
            <a:fillRect/>
          </a:stretch>
        </p:blipFill>
        <p:spPr>
          <a:xfrm>
            <a:off x="3953278" y="2191363"/>
            <a:ext cx="141709" cy="196950"/>
          </a:xfrm>
          <a:prstGeom prst="rect">
            <a:avLst/>
          </a:prstGeom>
          <a:noFill/>
          <a:ln>
            <a:noFill/>
          </a:ln>
        </p:spPr>
      </p:pic>
      <p:pic>
        <p:nvPicPr>
          <p:cNvPr id="1227" name="Google Shape;1227;p42"/>
          <p:cNvPicPr preferRelativeResize="0"/>
          <p:nvPr/>
        </p:nvPicPr>
        <p:blipFill>
          <a:blip r:embed="rId3">
            <a:alphaModFix/>
          </a:blip>
          <a:stretch>
            <a:fillRect/>
          </a:stretch>
        </p:blipFill>
        <p:spPr>
          <a:xfrm>
            <a:off x="4674003" y="2191363"/>
            <a:ext cx="141709" cy="196950"/>
          </a:xfrm>
          <a:prstGeom prst="rect">
            <a:avLst/>
          </a:prstGeom>
          <a:noFill/>
          <a:ln>
            <a:noFill/>
          </a:ln>
        </p:spPr>
      </p:pic>
      <p:pic>
        <p:nvPicPr>
          <p:cNvPr id="1228" name="Google Shape;1228;p42"/>
          <p:cNvPicPr preferRelativeResize="0"/>
          <p:nvPr/>
        </p:nvPicPr>
        <p:blipFill>
          <a:blip r:embed="rId3">
            <a:alphaModFix/>
          </a:blip>
          <a:stretch>
            <a:fillRect/>
          </a:stretch>
        </p:blipFill>
        <p:spPr>
          <a:xfrm>
            <a:off x="5366828" y="2191363"/>
            <a:ext cx="141709" cy="196950"/>
          </a:xfrm>
          <a:prstGeom prst="rect">
            <a:avLst/>
          </a:prstGeom>
          <a:noFill/>
          <a:ln>
            <a:noFill/>
          </a:ln>
        </p:spPr>
      </p:pic>
      <p:pic>
        <p:nvPicPr>
          <p:cNvPr id="1229" name="Google Shape;1229;p42"/>
          <p:cNvPicPr preferRelativeResize="0"/>
          <p:nvPr/>
        </p:nvPicPr>
        <p:blipFill>
          <a:blip r:embed="rId3">
            <a:alphaModFix/>
          </a:blip>
          <a:stretch>
            <a:fillRect/>
          </a:stretch>
        </p:blipFill>
        <p:spPr>
          <a:xfrm>
            <a:off x="6087578" y="2191363"/>
            <a:ext cx="141709" cy="196950"/>
          </a:xfrm>
          <a:prstGeom prst="rect">
            <a:avLst/>
          </a:prstGeom>
          <a:noFill/>
          <a:ln>
            <a:noFill/>
          </a:ln>
        </p:spPr>
      </p:pic>
      <p:pic>
        <p:nvPicPr>
          <p:cNvPr id="1230" name="Google Shape;1230;p42"/>
          <p:cNvPicPr preferRelativeResize="0"/>
          <p:nvPr/>
        </p:nvPicPr>
        <p:blipFill>
          <a:blip r:embed="rId4">
            <a:alphaModFix/>
          </a:blip>
          <a:stretch>
            <a:fillRect/>
          </a:stretch>
        </p:blipFill>
        <p:spPr>
          <a:xfrm>
            <a:off x="2518462" y="1605763"/>
            <a:ext cx="166650" cy="196950"/>
          </a:xfrm>
          <a:prstGeom prst="rect">
            <a:avLst/>
          </a:prstGeom>
          <a:noFill/>
          <a:ln>
            <a:noFill/>
          </a:ln>
        </p:spPr>
      </p:pic>
      <p:pic>
        <p:nvPicPr>
          <p:cNvPr id="1231" name="Google Shape;1231;p42"/>
          <p:cNvPicPr preferRelativeResize="0"/>
          <p:nvPr/>
        </p:nvPicPr>
        <p:blipFill>
          <a:blip r:embed="rId4">
            <a:alphaModFix/>
          </a:blip>
          <a:stretch>
            <a:fillRect/>
          </a:stretch>
        </p:blipFill>
        <p:spPr>
          <a:xfrm>
            <a:off x="1825612" y="1605763"/>
            <a:ext cx="166650" cy="196950"/>
          </a:xfrm>
          <a:prstGeom prst="rect">
            <a:avLst/>
          </a:prstGeom>
          <a:noFill/>
          <a:ln>
            <a:noFill/>
          </a:ln>
        </p:spPr>
      </p:pic>
      <p:pic>
        <p:nvPicPr>
          <p:cNvPr id="1232" name="Google Shape;1232;p42"/>
          <p:cNvPicPr preferRelativeResize="0"/>
          <p:nvPr/>
        </p:nvPicPr>
        <p:blipFill>
          <a:blip r:embed="rId4">
            <a:alphaModFix/>
          </a:blip>
          <a:stretch>
            <a:fillRect/>
          </a:stretch>
        </p:blipFill>
        <p:spPr>
          <a:xfrm>
            <a:off x="3248087" y="1605763"/>
            <a:ext cx="166650" cy="196950"/>
          </a:xfrm>
          <a:prstGeom prst="rect">
            <a:avLst/>
          </a:prstGeom>
          <a:noFill/>
          <a:ln>
            <a:noFill/>
          </a:ln>
        </p:spPr>
      </p:pic>
      <p:pic>
        <p:nvPicPr>
          <p:cNvPr id="1233" name="Google Shape;1233;p42"/>
          <p:cNvPicPr preferRelativeResize="0"/>
          <p:nvPr/>
        </p:nvPicPr>
        <p:blipFill>
          <a:blip r:embed="rId4">
            <a:alphaModFix/>
          </a:blip>
          <a:stretch>
            <a:fillRect/>
          </a:stretch>
        </p:blipFill>
        <p:spPr>
          <a:xfrm>
            <a:off x="3947987" y="1605763"/>
            <a:ext cx="166650" cy="196950"/>
          </a:xfrm>
          <a:prstGeom prst="rect">
            <a:avLst/>
          </a:prstGeom>
          <a:noFill/>
          <a:ln>
            <a:noFill/>
          </a:ln>
        </p:spPr>
      </p:pic>
      <p:pic>
        <p:nvPicPr>
          <p:cNvPr id="1234" name="Google Shape;1234;p42"/>
          <p:cNvPicPr preferRelativeResize="0"/>
          <p:nvPr/>
        </p:nvPicPr>
        <p:blipFill>
          <a:blip r:embed="rId4">
            <a:alphaModFix/>
          </a:blip>
          <a:stretch>
            <a:fillRect/>
          </a:stretch>
        </p:blipFill>
        <p:spPr>
          <a:xfrm>
            <a:off x="4661537" y="1605763"/>
            <a:ext cx="166650" cy="196950"/>
          </a:xfrm>
          <a:prstGeom prst="rect">
            <a:avLst/>
          </a:prstGeom>
          <a:noFill/>
          <a:ln>
            <a:noFill/>
          </a:ln>
        </p:spPr>
      </p:pic>
      <p:pic>
        <p:nvPicPr>
          <p:cNvPr id="1235" name="Google Shape;1235;p42"/>
          <p:cNvPicPr preferRelativeResize="0"/>
          <p:nvPr/>
        </p:nvPicPr>
        <p:blipFill>
          <a:blip r:embed="rId4">
            <a:alphaModFix/>
          </a:blip>
          <a:stretch>
            <a:fillRect/>
          </a:stretch>
        </p:blipFill>
        <p:spPr>
          <a:xfrm>
            <a:off x="5363587" y="1605763"/>
            <a:ext cx="166650" cy="196950"/>
          </a:xfrm>
          <a:prstGeom prst="rect">
            <a:avLst/>
          </a:prstGeom>
          <a:noFill/>
          <a:ln>
            <a:noFill/>
          </a:ln>
        </p:spPr>
      </p:pic>
      <p:pic>
        <p:nvPicPr>
          <p:cNvPr id="1236" name="Google Shape;1236;p42"/>
          <p:cNvPicPr preferRelativeResize="0"/>
          <p:nvPr/>
        </p:nvPicPr>
        <p:blipFill>
          <a:blip r:embed="rId4">
            <a:alphaModFix/>
          </a:blip>
          <a:stretch>
            <a:fillRect/>
          </a:stretch>
        </p:blipFill>
        <p:spPr>
          <a:xfrm>
            <a:off x="6065887" y="1605763"/>
            <a:ext cx="166650" cy="196950"/>
          </a:xfrm>
          <a:prstGeom prst="rect">
            <a:avLst/>
          </a:prstGeom>
          <a:noFill/>
          <a:ln>
            <a:noFill/>
          </a:ln>
        </p:spPr>
      </p:pic>
      <p:pic>
        <p:nvPicPr>
          <p:cNvPr id="1237" name="Google Shape;1237;p42"/>
          <p:cNvPicPr preferRelativeResize="0"/>
          <p:nvPr/>
        </p:nvPicPr>
        <p:blipFill>
          <a:blip r:embed="rId4">
            <a:alphaModFix/>
          </a:blip>
          <a:stretch>
            <a:fillRect/>
          </a:stretch>
        </p:blipFill>
        <p:spPr>
          <a:xfrm>
            <a:off x="2522262" y="2776963"/>
            <a:ext cx="166650" cy="196950"/>
          </a:xfrm>
          <a:prstGeom prst="rect">
            <a:avLst/>
          </a:prstGeom>
          <a:noFill/>
          <a:ln>
            <a:noFill/>
          </a:ln>
        </p:spPr>
      </p:pic>
      <p:pic>
        <p:nvPicPr>
          <p:cNvPr id="1238" name="Google Shape;1238;p42"/>
          <p:cNvPicPr preferRelativeResize="0"/>
          <p:nvPr/>
        </p:nvPicPr>
        <p:blipFill>
          <a:blip r:embed="rId4">
            <a:alphaModFix/>
          </a:blip>
          <a:stretch>
            <a:fillRect/>
          </a:stretch>
        </p:blipFill>
        <p:spPr>
          <a:xfrm>
            <a:off x="1829412" y="2776963"/>
            <a:ext cx="166650" cy="196950"/>
          </a:xfrm>
          <a:prstGeom prst="rect">
            <a:avLst/>
          </a:prstGeom>
          <a:noFill/>
          <a:ln>
            <a:noFill/>
          </a:ln>
        </p:spPr>
      </p:pic>
      <p:pic>
        <p:nvPicPr>
          <p:cNvPr id="1239" name="Google Shape;1239;p42"/>
          <p:cNvPicPr preferRelativeResize="0"/>
          <p:nvPr/>
        </p:nvPicPr>
        <p:blipFill>
          <a:blip r:embed="rId4">
            <a:alphaModFix/>
          </a:blip>
          <a:stretch>
            <a:fillRect/>
          </a:stretch>
        </p:blipFill>
        <p:spPr>
          <a:xfrm>
            <a:off x="3251887" y="2776963"/>
            <a:ext cx="166650" cy="196950"/>
          </a:xfrm>
          <a:prstGeom prst="rect">
            <a:avLst/>
          </a:prstGeom>
          <a:noFill/>
          <a:ln>
            <a:noFill/>
          </a:ln>
        </p:spPr>
      </p:pic>
      <p:pic>
        <p:nvPicPr>
          <p:cNvPr id="1240" name="Google Shape;1240;p42"/>
          <p:cNvPicPr preferRelativeResize="0"/>
          <p:nvPr/>
        </p:nvPicPr>
        <p:blipFill>
          <a:blip r:embed="rId4">
            <a:alphaModFix/>
          </a:blip>
          <a:stretch>
            <a:fillRect/>
          </a:stretch>
        </p:blipFill>
        <p:spPr>
          <a:xfrm>
            <a:off x="3944612" y="2776963"/>
            <a:ext cx="166650" cy="196950"/>
          </a:xfrm>
          <a:prstGeom prst="rect">
            <a:avLst/>
          </a:prstGeom>
          <a:noFill/>
          <a:ln>
            <a:noFill/>
          </a:ln>
        </p:spPr>
      </p:pic>
      <p:pic>
        <p:nvPicPr>
          <p:cNvPr id="1241" name="Google Shape;1241;p42"/>
          <p:cNvPicPr preferRelativeResize="0"/>
          <p:nvPr/>
        </p:nvPicPr>
        <p:blipFill>
          <a:blip r:embed="rId4">
            <a:alphaModFix/>
          </a:blip>
          <a:stretch>
            <a:fillRect/>
          </a:stretch>
        </p:blipFill>
        <p:spPr>
          <a:xfrm>
            <a:off x="4665337" y="2776963"/>
            <a:ext cx="166650" cy="196950"/>
          </a:xfrm>
          <a:prstGeom prst="rect">
            <a:avLst/>
          </a:prstGeom>
          <a:noFill/>
          <a:ln>
            <a:noFill/>
          </a:ln>
        </p:spPr>
      </p:pic>
      <p:pic>
        <p:nvPicPr>
          <p:cNvPr id="1242" name="Google Shape;1242;p42"/>
          <p:cNvPicPr preferRelativeResize="0"/>
          <p:nvPr/>
        </p:nvPicPr>
        <p:blipFill>
          <a:blip r:embed="rId4">
            <a:alphaModFix/>
          </a:blip>
          <a:stretch>
            <a:fillRect/>
          </a:stretch>
        </p:blipFill>
        <p:spPr>
          <a:xfrm>
            <a:off x="5358162" y="2776963"/>
            <a:ext cx="166650" cy="196950"/>
          </a:xfrm>
          <a:prstGeom prst="rect">
            <a:avLst/>
          </a:prstGeom>
          <a:noFill/>
          <a:ln>
            <a:noFill/>
          </a:ln>
        </p:spPr>
      </p:pic>
      <p:pic>
        <p:nvPicPr>
          <p:cNvPr id="1243" name="Google Shape;1243;p42"/>
          <p:cNvPicPr preferRelativeResize="0"/>
          <p:nvPr/>
        </p:nvPicPr>
        <p:blipFill>
          <a:blip r:embed="rId4">
            <a:alphaModFix/>
          </a:blip>
          <a:stretch>
            <a:fillRect/>
          </a:stretch>
        </p:blipFill>
        <p:spPr>
          <a:xfrm>
            <a:off x="6078912" y="2776963"/>
            <a:ext cx="166650" cy="196950"/>
          </a:xfrm>
          <a:prstGeom prst="rect">
            <a:avLst/>
          </a:prstGeom>
          <a:noFill/>
          <a:ln>
            <a:noFill/>
          </a:ln>
        </p:spPr>
      </p:pic>
      <p:pic>
        <p:nvPicPr>
          <p:cNvPr id="1244" name="Google Shape;1244;p42"/>
          <p:cNvPicPr preferRelativeResize="0"/>
          <p:nvPr/>
        </p:nvPicPr>
        <p:blipFill>
          <a:blip r:embed="rId5">
            <a:alphaModFix/>
          </a:blip>
          <a:stretch>
            <a:fillRect/>
          </a:stretch>
        </p:blipFill>
        <p:spPr>
          <a:xfrm>
            <a:off x="3247437" y="1020163"/>
            <a:ext cx="166650" cy="196950"/>
          </a:xfrm>
          <a:prstGeom prst="rect">
            <a:avLst/>
          </a:prstGeom>
          <a:noFill/>
          <a:ln>
            <a:noFill/>
          </a:ln>
        </p:spPr>
      </p:pic>
      <p:pic>
        <p:nvPicPr>
          <p:cNvPr id="1245" name="Google Shape;1245;p42"/>
          <p:cNvPicPr preferRelativeResize="0"/>
          <p:nvPr/>
        </p:nvPicPr>
        <p:blipFill>
          <a:blip r:embed="rId5">
            <a:alphaModFix/>
          </a:blip>
          <a:stretch>
            <a:fillRect/>
          </a:stretch>
        </p:blipFill>
        <p:spPr>
          <a:xfrm>
            <a:off x="3958612" y="1020163"/>
            <a:ext cx="166650" cy="196950"/>
          </a:xfrm>
          <a:prstGeom prst="rect">
            <a:avLst/>
          </a:prstGeom>
          <a:noFill/>
          <a:ln>
            <a:noFill/>
          </a:ln>
        </p:spPr>
      </p:pic>
      <p:pic>
        <p:nvPicPr>
          <p:cNvPr id="1246" name="Google Shape;1246;p42"/>
          <p:cNvPicPr preferRelativeResize="0"/>
          <p:nvPr/>
        </p:nvPicPr>
        <p:blipFill>
          <a:blip r:embed="rId5">
            <a:alphaModFix/>
          </a:blip>
          <a:stretch>
            <a:fillRect/>
          </a:stretch>
        </p:blipFill>
        <p:spPr>
          <a:xfrm>
            <a:off x="4665387" y="1020163"/>
            <a:ext cx="166650" cy="196950"/>
          </a:xfrm>
          <a:prstGeom prst="rect">
            <a:avLst/>
          </a:prstGeom>
          <a:noFill/>
          <a:ln>
            <a:noFill/>
          </a:ln>
        </p:spPr>
      </p:pic>
      <p:pic>
        <p:nvPicPr>
          <p:cNvPr id="1247" name="Google Shape;1247;p42"/>
          <p:cNvPicPr preferRelativeResize="0"/>
          <p:nvPr/>
        </p:nvPicPr>
        <p:blipFill>
          <a:blip r:embed="rId5">
            <a:alphaModFix/>
          </a:blip>
          <a:stretch>
            <a:fillRect/>
          </a:stretch>
        </p:blipFill>
        <p:spPr>
          <a:xfrm>
            <a:off x="5372162" y="1020163"/>
            <a:ext cx="166650" cy="196950"/>
          </a:xfrm>
          <a:prstGeom prst="rect">
            <a:avLst/>
          </a:prstGeom>
          <a:noFill/>
          <a:ln>
            <a:noFill/>
          </a:ln>
        </p:spPr>
      </p:pic>
      <p:pic>
        <p:nvPicPr>
          <p:cNvPr id="1248" name="Google Shape;1248;p42"/>
          <p:cNvPicPr preferRelativeResize="0"/>
          <p:nvPr/>
        </p:nvPicPr>
        <p:blipFill>
          <a:blip r:embed="rId5">
            <a:alphaModFix/>
          </a:blip>
          <a:stretch>
            <a:fillRect/>
          </a:stretch>
        </p:blipFill>
        <p:spPr>
          <a:xfrm>
            <a:off x="6078937" y="1020163"/>
            <a:ext cx="166650" cy="196950"/>
          </a:xfrm>
          <a:prstGeom prst="rect">
            <a:avLst/>
          </a:prstGeom>
          <a:noFill/>
          <a:ln>
            <a:noFill/>
          </a:ln>
        </p:spPr>
      </p:pic>
      <p:pic>
        <p:nvPicPr>
          <p:cNvPr id="1249" name="Google Shape;1249;p42"/>
          <p:cNvPicPr preferRelativeResize="0"/>
          <p:nvPr/>
        </p:nvPicPr>
        <p:blipFill>
          <a:blip r:embed="rId5">
            <a:alphaModFix/>
          </a:blip>
          <a:stretch>
            <a:fillRect/>
          </a:stretch>
        </p:blipFill>
        <p:spPr>
          <a:xfrm>
            <a:off x="2506600" y="1020163"/>
            <a:ext cx="166650" cy="196950"/>
          </a:xfrm>
          <a:prstGeom prst="rect">
            <a:avLst/>
          </a:prstGeom>
          <a:noFill/>
          <a:ln>
            <a:noFill/>
          </a:ln>
        </p:spPr>
      </p:pic>
      <p:pic>
        <p:nvPicPr>
          <p:cNvPr id="1250" name="Google Shape;1250;p42"/>
          <p:cNvPicPr preferRelativeResize="0"/>
          <p:nvPr/>
        </p:nvPicPr>
        <p:blipFill>
          <a:blip r:embed="rId5">
            <a:alphaModFix/>
          </a:blip>
          <a:stretch>
            <a:fillRect/>
          </a:stretch>
        </p:blipFill>
        <p:spPr>
          <a:xfrm>
            <a:off x="1833887" y="1020163"/>
            <a:ext cx="166650" cy="196950"/>
          </a:xfrm>
          <a:prstGeom prst="rect">
            <a:avLst/>
          </a:prstGeom>
          <a:noFill/>
          <a:ln>
            <a:noFill/>
          </a:ln>
        </p:spPr>
      </p:pic>
      <p:sp>
        <p:nvSpPr>
          <p:cNvPr id="1251" name="Google Shape;1251;p42"/>
          <p:cNvSpPr txBox="1"/>
          <p:nvPr/>
        </p:nvSpPr>
        <p:spPr>
          <a:xfrm>
            <a:off x="545825" y="4270025"/>
            <a:ext cx="624000" cy="54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CNN</a:t>
            </a:r>
            <a:endParaRPr/>
          </a:p>
          <a:p>
            <a:pPr indent="0" lvl="0" marL="0" rtl="0" algn="ctr">
              <a:spcBef>
                <a:spcPts val="0"/>
              </a:spcBef>
              <a:spcAft>
                <a:spcPts val="0"/>
              </a:spcAft>
              <a:buNone/>
            </a:pPr>
            <a:r>
              <a:rPr lang="en"/>
              <a:t>layer</a:t>
            </a:r>
            <a:endParaRPr/>
          </a:p>
        </p:txBody>
      </p:sp>
      <p:cxnSp>
        <p:nvCxnSpPr>
          <p:cNvPr id="1252" name="Google Shape;1252;p42"/>
          <p:cNvCxnSpPr>
            <a:endCxn id="1253" idx="2"/>
          </p:cNvCxnSpPr>
          <p:nvPr/>
        </p:nvCxnSpPr>
        <p:spPr>
          <a:xfrm>
            <a:off x="6315663" y="3449438"/>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254" name="Google Shape;1254;p42"/>
          <p:cNvCxnSpPr>
            <a:stCxn id="1255" idx="0"/>
          </p:cNvCxnSpPr>
          <p:nvPr/>
        </p:nvCxnSpPr>
        <p:spPr>
          <a:xfrm flipH="1" rot="10800000">
            <a:off x="6881188" y="36094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255" name="Google Shape;1255;p42"/>
          <p:cNvSpPr/>
          <p:nvPr/>
        </p:nvSpPr>
        <p:spPr>
          <a:xfrm>
            <a:off x="6725338" y="40402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2"/>
          <p:cNvSpPr/>
          <p:nvPr/>
        </p:nvSpPr>
        <p:spPr>
          <a:xfrm>
            <a:off x="7417413" y="40402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2"/>
          <p:cNvSpPr txBox="1"/>
          <p:nvPr/>
        </p:nvSpPr>
        <p:spPr>
          <a:xfrm>
            <a:off x="7291398" y="422708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258" name="Google Shape;1258;p42"/>
          <p:cNvSpPr txBox="1"/>
          <p:nvPr/>
        </p:nvSpPr>
        <p:spPr>
          <a:xfrm>
            <a:off x="6598713" y="42155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253" name="Google Shape;1253;p42"/>
          <p:cNvSpPr/>
          <p:nvPr/>
        </p:nvSpPr>
        <p:spPr>
          <a:xfrm>
            <a:off x="6724563" y="3289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59" name="Google Shape;1259;p42"/>
          <p:cNvCxnSpPr/>
          <p:nvPr/>
        </p:nvCxnSpPr>
        <p:spPr>
          <a:xfrm flipH="1" rot="10800000">
            <a:off x="7574032" y="36094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260" name="Google Shape;1260;p42"/>
          <p:cNvSpPr/>
          <p:nvPr/>
        </p:nvSpPr>
        <p:spPr>
          <a:xfrm>
            <a:off x="7417413" y="3289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61" name="Google Shape;1261;p42"/>
          <p:cNvCxnSpPr>
            <a:stCxn id="1253" idx="6"/>
            <a:endCxn id="1260" idx="2"/>
          </p:cNvCxnSpPr>
          <p:nvPr/>
        </p:nvCxnSpPr>
        <p:spPr>
          <a:xfrm>
            <a:off x="7036263" y="34494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262" name="Google Shape;1262;p42"/>
          <p:cNvCxnSpPr>
            <a:stCxn id="1260" idx="6"/>
            <a:endCxn id="1263" idx="2"/>
          </p:cNvCxnSpPr>
          <p:nvPr/>
        </p:nvCxnSpPr>
        <p:spPr>
          <a:xfrm>
            <a:off x="7729113" y="3449438"/>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264" name="Google Shape;1264;p42"/>
          <p:cNvCxnSpPr>
            <a:stCxn id="1265" idx="0"/>
          </p:cNvCxnSpPr>
          <p:nvPr/>
        </p:nvCxnSpPr>
        <p:spPr>
          <a:xfrm flipH="1" rot="10800000">
            <a:off x="8294738" y="3609488"/>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265" name="Google Shape;1265;p42"/>
          <p:cNvSpPr/>
          <p:nvPr/>
        </p:nvSpPr>
        <p:spPr>
          <a:xfrm>
            <a:off x="8138888" y="4040288"/>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2"/>
          <p:cNvSpPr txBox="1"/>
          <p:nvPr/>
        </p:nvSpPr>
        <p:spPr>
          <a:xfrm>
            <a:off x="8012263" y="4215543"/>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263" name="Google Shape;1263;p42"/>
          <p:cNvSpPr/>
          <p:nvPr/>
        </p:nvSpPr>
        <p:spPr>
          <a:xfrm>
            <a:off x="8138113" y="32893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67" name="Google Shape;1267;p42"/>
          <p:cNvCxnSpPr>
            <a:endCxn id="1268" idx="2"/>
          </p:cNvCxnSpPr>
          <p:nvPr/>
        </p:nvCxnSpPr>
        <p:spPr>
          <a:xfrm>
            <a:off x="6309763" y="28638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268" name="Google Shape;1268;p42"/>
          <p:cNvSpPr/>
          <p:nvPr/>
        </p:nvSpPr>
        <p:spPr>
          <a:xfrm>
            <a:off x="6718663" y="27037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69" name="Google Shape;1269;p42"/>
          <p:cNvSpPr/>
          <p:nvPr/>
        </p:nvSpPr>
        <p:spPr>
          <a:xfrm>
            <a:off x="7411513" y="27037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70" name="Google Shape;1270;p42"/>
          <p:cNvCxnSpPr>
            <a:stCxn id="1268" idx="6"/>
            <a:endCxn id="1269" idx="2"/>
          </p:cNvCxnSpPr>
          <p:nvPr/>
        </p:nvCxnSpPr>
        <p:spPr>
          <a:xfrm>
            <a:off x="7030363" y="28638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271" name="Google Shape;1271;p42"/>
          <p:cNvCxnSpPr>
            <a:stCxn id="1269" idx="6"/>
            <a:endCxn id="1272" idx="2"/>
          </p:cNvCxnSpPr>
          <p:nvPr/>
        </p:nvCxnSpPr>
        <p:spPr>
          <a:xfrm>
            <a:off x="7723213" y="28638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272" name="Google Shape;1272;p42"/>
          <p:cNvSpPr/>
          <p:nvPr/>
        </p:nvSpPr>
        <p:spPr>
          <a:xfrm>
            <a:off x="8132213" y="2703788"/>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73" name="Google Shape;1273;p42"/>
          <p:cNvCxnSpPr>
            <a:endCxn id="1274" idx="2"/>
          </p:cNvCxnSpPr>
          <p:nvPr/>
        </p:nvCxnSpPr>
        <p:spPr>
          <a:xfrm>
            <a:off x="6305963" y="2278238"/>
            <a:ext cx="408900" cy="0"/>
          </a:xfrm>
          <a:prstGeom prst="straightConnector1">
            <a:avLst/>
          </a:prstGeom>
          <a:noFill/>
          <a:ln cap="flat" cmpd="sng" w="9525">
            <a:solidFill>
              <a:srgbClr val="3D85C6"/>
            </a:solidFill>
            <a:prstDash val="solid"/>
            <a:round/>
            <a:headEnd len="med" w="med" type="none"/>
            <a:tailEnd len="med" w="med" type="triangle"/>
          </a:ln>
        </p:spPr>
      </p:cxnSp>
      <p:sp>
        <p:nvSpPr>
          <p:cNvPr id="1274" name="Google Shape;1274;p42"/>
          <p:cNvSpPr/>
          <p:nvPr/>
        </p:nvSpPr>
        <p:spPr>
          <a:xfrm>
            <a:off x="6714863" y="2118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75" name="Google Shape;1275;p42"/>
          <p:cNvSpPr/>
          <p:nvPr/>
        </p:nvSpPr>
        <p:spPr>
          <a:xfrm>
            <a:off x="7407713" y="2118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76" name="Google Shape;1276;p42"/>
          <p:cNvCxnSpPr>
            <a:stCxn id="1274" idx="6"/>
            <a:endCxn id="1275" idx="2"/>
          </p:cNvCxnSpPr>
          <p:nvPr/>
        </p:nvCxnSpPr>
        <p:spPr>
          <a:xfrm>
            <a:off x="7026563" y="2278238"/>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277" name="Google Shape;1277;p42"/>
          <p:cNvCxnSpPr>
            <a:stCxn id="1275" idx="6"/>
            <a:endCxn id="1278" idx="2"/>
          </p:cNvCxnSpPr>
          <p:nvPr/>
        </p:nvCxnSpPr>
        <p:spPr>
          <a:xfrm>
            <a:off x="7719413" y="2278238"/>
            <a:ext cx="408900" cy="0"/>
          </a:xfrm>
          <a:prstGeom prst="straightConnector1">
            <a:avLst/>
          </a:prstGeom>
          <a:noFill/>
          <a:ln cap="flat" cmpd="sng" w="9525">
            <a:solidFill>
              <a:srgbClr val="3D85C6"/>
            </a:solidFill>
            <a:prstDash val="solid"/>
            <a:round/>
            <a:headEnd len="med" w="med" type="none"/>
            <a:tailEnd len="med" w="med" type="triangle"/>
          </a:ln>
        </p:spPr>
      </p:cxnSp>
      <p:sp>
        <p:nvSpPr>
          <p:cNvPr id="1278" name="Google Shape;1278;p42"/>
          <p:cNvSpPr/>
          <p:nvPr/>
        </p:nvSpPr>
        <p:spPr>
          <a:xfrm>
            <a:off x="8128413" y="21181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79" name="Google Shape;1279;p42"/>
          <p:cNvCxnSpPr>
            <a:endCxn id="1280" idx="2"/>
          </p:cNvCxnSpPr>
          <p:nvPr/>
        </p:nvCxnSpPr>
        <p:spPr>
          <a:xfrm>
            <a:off x="6305963" y="16926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280" name="Google Shape;1280;p42"/>
          <p:cNvSpPr/>
          <p:nvPr/>
        </p:nvSpPr>
        <p:spPr>
          <a:xfrm>
            <a:off x="6714863" y="15325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1" name="Google Shape;1281;p42"/>
          <p:cNvSpPr/>
          <p:nvPr/>
        </p:nvSpPr>
        <p:spPr>
          <a:xfrm>
            <a:off x="7407713" y="15325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282" name="Google Shape;1282;p42"/>
          <p:cNvCxnSpPr>
            <a:stCxn id="1280" idx="6"/>
            <a:endCxn id="1281" idx="2"/>
          </p:cNvCxnSpPr>
          <p:nvPr/>
        </p:nvCxnSpPr>
        <p:spPr>
          <a:xfrm>
            <a:off x="7026563" y="1692638"/>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283" name="Google Shape;1283;p42"/>
          <p:cNvCxnSpPr>
            <a:stCxn id="1281" idx="6"/>
            <a:endCxn id="1284" idx="2"/>
          </p:cNvCxnSpPr>
          <p:nvPr/>
        </p:nvCxnSpPr>
        <p:spPr>
          <a:xfrm>
            <a:off x="7719413" y="1692638"/>
            <a:ext cx="408900" cy="0"/>
          </a:xfrm>
          <a:prstGeom prst="straightConnector1">
            <a:avLst/>
          </a:prstGeom>
          <a:noFill/>
          <a:ln cap="flat" cmpd="sng" w="9525">
            <a:solidFill>
              <a:srgbClr val="CC0000"/>
            </a:solidFill>
            <a:prstDash val="solid"/>
            <a:round/>
            <a:headEnd len="med" w="med" type="triangle"/>
            <a:tailEnd len="med" w="med" type="none"/>
          </a:ln>
        </p:spPr>
      </p:cxnSp>
      <p:sp>
        <p:nvSpPr>
          <p:cNvPr id="1284" name="Google Shape;1284;p42"/>
          <p:cNvSpPr/>
          <p:nvPr/>
        </p:nvSpPr>
        <p:spPr>
          <a:xfrm>
            <a:off x="8128413" y="1532588"/>
            <a:ext cx="311700" cy="320100"/>
          </a:xfrm>
          <a:prstGeom prst="ellipse">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5" name="Google Shape;1285;p42"/>
          <p:cNvSpPr/>
          <p:nvPr/>
        </p:nvSpPr>
        <p:spPr>
          <a:xfrm>
            <a:off x="6718663" y="9469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286" name="Google Shape;1286;p42"/>
          <p:cNvSpPr/>
          <p:nvPr/>
        </p:nvSpPr>
        <p:spPr>
          <a:xfrm>
            <a:off x="7411513" y="9469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287" name="Google Shape;1287;p42"/>
          <p:cNvSpPr/>
          <p:nvPr/>
        </p:nvSpPr>
        <p:spPr>
          <a:xfrm>
            <a:off x="8132213" y="946988"/>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cxnSp>
        <p:nvCxnSpPr>
          <p:cNvPr id="1288" name="Google Shape;1288;p42"/>
          <p:cNvCxnSpPr>
            <a:stCxn id="1255" idx="0"/>
            <a:endCxn id="1268" idx="6"/>
          </p:cNvCxnSpPr>
          <p:nvPr/>
        </p:nvCxnSpPr>
        <p:spPr>
          <a:xfrm rot="-5400000">
            <a:off x="6367438" y="3377438"/>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289" name="Google Shape;1289;p42"/>
          <p:cNvCxnSpPr>
            <a:endCxn id="1272" idx="6"/>
          </p:cNvCxnSpPr>
          <p:nvPr/>
        </p:nvCxnSpPr>
        <p:spPr>
          <a:xfrm rot="-5400000">
            <a:off x="7781513" y="3377138"/>
            <a:ext cx="1175700" cy="149100"/>
          </a:xfrm>
          <a:prstGeom prst="curvedConnector4">
            <a:avLst>
              <a:gd fmla="val 43193" name="adj1"/>
              <a:gd fmla="val 259708" name="adj2"/>
            </a:avLst>
          </a:prstGeom>
          <a:noFill/>
          <a:ln cap="flat" cmpd="sng" w="9525">
            <a:solidFill>
              <a:srgbClr val="CC0000"/>
            </a:solidFill>
            <a:prstDash val="solid"/>
            <a:round/>
            <a:headEnd len="med" w="med" type="none"/>
            <a:tailEnd len="med" w="med" type="triangle"/>
          </a:ln>
        </p:spPr>
      </p:cxnSp>
      <p:cxnSp>
        <p:nvCxnSpPr>
          <p:cNvPr id="1290" name="Google Shape;1290;p42"/>
          <p:cNvCxnSpPr/>
          <p:nvPr/>
        </p:nvCxnSpPr>
        <p:spPr>
          <a:xfrm flipH="1" rot="5400000">
            <a:off x="6282838" y="270258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291" name="Google Shape;1291;p42"/>
          <p:cNvCxnSpPr/>
          <p:nvPr/>
        </p:nvCxnSpPr>
        <p:spPr>
          <a:xfrm flipH="1" rot="5400000">
            <a:off x="6984775" y="2702438"/>
            <a:ext cx="1018500" cy="170100"/>
          </a:xfrm>
          <a:prstGeom prst="curvedConnector4">
            <a:avLst>
              <a:gd fmla="val 27619" name="adj1"/>
              <a:gd fmla="val 239991" name="adj2"/>
            </a:avLst>
          </a:prstGeom>
          <a:noFill/>
          <a:ln cap="flat" cmpd="sng" w="9525">
            <a:solidFill>
              <a:srgbClr val="3D85C6"/>
            </a:solidFill>
            <a:prstDash val="solid"/>
            <a:round/>
            <a:headEnd len="med" w="med" type="none"/>
            <a:tailEnd len="med" w="med" type="triangle"/>
          </a:ln>
        </p:spPr>
      </p:cxnSp>
      <p:cxnSp>
        <p:nvCxnSpPr>
          <p:cNvPr id="1292" name="Google Shape;1292;p42"/>
          <p:cNvCxnSpPr>
            <a:stCxn id="1263" idx="0"/>
            <a:endCxn id="1278" idx="2"/>
          </p:cNvCxnSpPr>
          <p:nvPr/>
        </p:nvCxnSpPr>
        <p:spPr>
          <a:xfrm flipH="1" rot="5400000">
            <a:off x="7705663" y="2701088"/>
            <a:ext cx="1011000" cy="165600"/>
          </a:xfrm>
          <a:prstGeom prst="curvedConnector4">
            <a:avLst>
              <a:gd fmla="val 42080" name="adj1"/>
              <a:gd fmla="val 243765" name="adj2"/>
            </a:avLst>
          </a:prstGeom>
          <a:noFill/>
          <a:ln cap="flat" cmpd="sng" w="9525">
            <a:solidFill>
              <a:srgbClr val="3D85C6"/>
            </a:solidFill>
            <a:prstDash val="solid"/>
            <a:round/>
            <a:headEnd len="med" w="med" type="none"/>
            <a:tailEnd len="med" w="med" type="triangle"/>
          </a:ln>
        </p:spPr>
      </p:cxnSp>
      <p:cxnSp>
        <p:nvCxnSpPr>
          <p:cNvPr id="1293" name="Google Shape;1293;p42"/>
          <p:cNvCxnSpPr>
            <a:stCxn id="1256" idx="0"/>
            <a:endCxn id="1269" idx="6"/>
          </p:cNvCxnSpPr>
          <p:nvPr/>
        </p:nvCxnSpPr>
        <p:spPr>
          <a:xfrm rot="-5400000">
            <a:off x="7059963" y="3376988"/>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cxnSp>
        <p:nvCxnSpPr>
          <p:cNvPr id="1294" name="Google Shape;1294;p42"/>
          <p:cNvCxnSpPr/>
          <p:nvPr/>
        </p:nvCxnSpPr>
        <p:spPr>
          <a:xfrm rot="-5400000">
            <a:off x="7142838" y="2128988"/>
            <a:ext cx="1011900" cy="147600"/>
          </a:xfrm>
          <a:prstGeom prst="curvedConnector4">
            <a:avLst>
              <a:gd fmla="val 31443" name="adj1"/>
              <a:gd fmla="val 261331" name="adj2"/>
            </a:avLst>
          </a:prstGeom>
          <a:noFill/>
          <a:ln cap="flat" cmpd="sng" w="9525">
            <a:solidFill>
              <a:srgbClr val="CC0000"/>
            </a:solidFill>
            <a:prstDash val="solid"/>
            <a:round/>
            <a:headEnd len="med" w="med" type="none"/>
            <a:tailEnd len="med" w="med" type="triangle"/>
          </a:ln>
        </p:spPr>
      </p:cxnSp>
      <p:cxnSp>
        <p:nvCxnSpPr>
          <p:cNvPr id="1295" name="Google Shape;1295;p42"/>
          <p:cNvCxnSpPr/>
          <p:nvPr/>
        </p:nvCxnSpPr>
        <p:spPr>
          <a:xfrm rot="-5400000">
            <a:off x="7866013" y="2128988"/>
            <a:ext cx="1011900" cy="147600"/>
          </a:xfrm>
          <a:prstGeom prst="curvedConnector4">
            <a:avLst>
              <a:gd fmla="val 31443" name="adj1"/>
              <a:gd fmla="val 261331" name="adj2"/>
            </a:avLst>
          </a:prstGeom>
          <a:noFill/>
          <a:ln cap="flat" cmpd="sng" w="9525">
            <a:solidFill>
              <a:srgbClr val="CC0000"/>
            </a:solidFill>
            <a:prstDash val="solid"/>
            <a:round/>
            <a:headEnd len="med" w="med" type="none"/>
            <a:tailEnd len="med" w="med" type="triangle"/>
          </a:ln>
        </p:spPr>
      </p:cxnSp>
      <p:cxnSp>
        <p:nvCxnSpPr>
          <p:cNvPr id="1296" name="Google Shape;1296;p42"/>
          <p:cNvCxnSpPr>
            <a:endCxn id="1280" idx="6"/>
          </p:cNvCxnSpPr>
          <p:nvPr/>
        </p:nvCxnSpPr>
        <p:spPr>
          <a:xfrm rot="-5400000">
            <a:off x="6440213" y="2117888"/>
            <a:ext cx="1011600" cy="161100"/>
          </a:xfrm>
          <a:prstGeom prst="curvedConnector4">
            <a:avLst>
              <a:gd fmla="val 42089" name="adj1"/>
              <a:gd fmla="val 247812" name="adj2"/>
            </a:avLst>
          </a:prstGeom>
          <a:noFill/>
          <a:ln cap="flat" cmpd="sng" w="9525">
            <a:solidFill>
              <a:srgbClr val="CC0000"/>
            </a:solidFill>
            <a:prstDash val="solid"/>
            <a:round/>
            <a:headEnd len="med" w="med" type="none"/>
            <a:tailEnd len="med" w="med" type="triangle"/>
          </a:ln>
        </p:spPr>
      </p:cxnSp>
      <p:cxnSp>
        <p:nvCxnSpPr>
          <p:cNvPr id="1297" name="Google Shape;1297;p42"/>
          <p:cNvCxnSpPr>
            <a:stCxn id="1280" idx="0"/>
            <a:endCxn id="1285" idx="4"/>
          </p:cNvCxnSpPr>
          <p:nvPr/>
        </p:nvCxnSpPr>
        <p:spPr>
          <a:xfrm flipH="1" rot="10800000">
            <a:off x="6870713" y="12670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298" name="Google Shape;1298;p42"/>
          <p:cNvCxnSpPr>
            <a:stCxn id="1281" idx="0"/>
            <a:endCxn id="1286" idx="4"/>
          </p:cNvCxnSpPr>
          <p:nvPr/>
        </p:nvCxnSpPr>
        <p:spPr>
          <a:xfrm flipH="1" rot="10800000">
            <a:off x="7563563" y="12670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299" name="Google Shape;1299;p42"/>
          <p:cNvCxnSpPr>
            <a:stCxn id="1284" idx="0"/>
            <a:endCxn id="1287" idx="4"/>
          </p:cNvCxnSpPr>
          <p:nvPr/>
        </p:nvCxnSpPr>
        <p:spPr>
          <a:xfrm flipH="1" rot="10800000">
            <a:off x="8284263" y="1267088"/>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300" name="Google Shape;1300;p42"/>
          <p:cNvCxnSpPr>
            <a:stCxn id="1285" idx="0"/>
            <a:endCxn id="1215" idx="4"/>
          </p:cNvCxnSpPr>
          <p:nvPr/>
        </p:nvCxnSpPr>
        <p:spPr>
          <a:xfrm rot="10800000">
            <a:off x="5100313" y="608588"/>
            <a:ext cx="1774200" cy="338400"/>
          </a:xfrm>
          <a:prstGeom prst="straightConnector1">
            <a:avLst/>
          </a:prstGeom>
          <a:noFill/>
          <a:ln cap="flat" cmpd="sng" w="9525">
            <a:solidFill>
              <a:srgbClr val="000000"/>
            </a:solidFill>
            <a:prstDash val="solid"/>
            <a:round/>
            <a:headEnd len="med" w="med" type="none"/>
            <a:tailEnd len="med" w="med" type="triangle"/>
          </a:ln>
        </p:spPr>
      </p:cxnSp>
      <p:cxnSp>
        <p:nvCxnSpPr>
          <p:cNvPr id="1301" name="Google Shape;1301;p42"/>
          <p:cNvCxnSpPr>
            <a:stCxn id="1286" idx="0"/>
            <a:endCxn id="1215" idx="4"/>
          </p:cNvCxnSpPr>
          <p:nvPr/>
        </p:nvCxnSpPr>
        <p:spPr>
          <a:xfrm rot="10800000">
            <a:off x="5100463" y="608588"/>
            <a:ext cx="2466900" cy="338400"/>
          </a:xfrm>
          <a:prstGeom prst="straightConnector1">
            <a:avLst/>
          </a:prstGeom>
          <a:noFill/>
          <a:ln cap="flat" cmpd="sng" w="9525">
            <a:solidFill>
              <a:srgbClr val="000000"/>
            </a:solidFill>
            <a:prstDash val="solid"/>
            <a:round/>
            <a:headEnd len="med" w="med" type="none"/>
            <a:tailEnd len="med" w="med" type="triangle"/>
          </a:ln>
        </p:spPr>
      </p:cxnSp>
      <p:cxnSp>
        <p:nvCxnSpPr>
          <p:cNvPr id="1302" name="Google Shape;1302;p42"/>
          <p:cNvCxnSpPr>
            <a:stCxn id="1287" idx="0"/>
            <a:endCxn id="1215" idx="4"/>
          </p:cNvCxnSpPr>
          <p:nvPr/>
        </p:nvCxnSpPr>
        <p:spPr>
          <a:xfrm rot="10800000">
            <a:off x="5100263" y="608588"/>
            <a:ext cx="3187800" cy="338400"/>
          </a:xfrm>
          <a:prstGeom prst="straightConnector1">
            <a:avLst/>
          </a:prstGeom>
          <a:noFill/>
          <a:ln cap="flat" cmpd="sng" w="9525">
            <a:solidFill>
              <a:srgbClr val="000000"/>
            </a:solidFill>
            <a:prstDash val="solid"/>
            <a:round/>
            <a:headEnd len="med" w="med" type="none"/>
            <a:tailEnd len="med" w="med" type="triangle"/>
          </a:ln>
        </p:spPr>
      </p:cxnSp>
      <p:cxnSp>
        <p:nvCxnSpPr>
          <p:cNvPr id="1303" name="Google Shape;1303;p42"/>
          <p:cNvCxnSpPr/>
          <p:nvPr/>
        </p:nvCxnSpPr>
        <p:spPr>
          <a:xfrm>
            <a:off x="6320200" y="1687088"/>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304" name="Google Shape;1304;p42"/>
          <p:cNvCxnSpPr>
            <a:endCxn id="1285" idx="2"/>
          </p:cNvCxnSpPr>
          <p:nvPr/>
        </p:nvCxnSpPr>
        <p:spPr>
          <a:xfrm flipH="1" rot="5400000">
            <a:off x="6283963" y="1541738"/>
            <a:ext cx="1016700" cy="147300"/>
          </a:xfrm>
          <a:prstGeom prst="curvedConnector4">
            <a:avLst>
              <a:gd fmla="val 42129" name="adj1"/>
              <a:gd fmla="val 261660" name="adj2"/>
            </a:avLst>
          </a:prstGeom>
          <a:noFill/>
          <a:ln cap="flat" cmpd="sng" w="9525">
            <a:solidFill>
              <a:srgbClr val="3D85C6"/>
            </a:solidFill>
            <a:prstDash val="solid"/>
            <a:round/>
            <a:headEnd len="med" w="med" type="none"/>
            <a:tailEnd len="med" w="med" type="triangle"/>
          </a:ln>
        </p:spPr>
      </p:cxnSp>
      <p:cxnSp>
        <p:nvCxnSpPr>
          <p:cNvPr id="1305" name="Google Shape;1305;p42"/>
          <p:cNvCxnSpPr/>
          <p:nvPr/>
        </p:nvCxnSpPr>
        <p:spPr>
          <a:xfrm>
            <a:off x="7024163" y="1682513"/>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306" name="Google Shape;1306;p42"/>
          <p:cNvCxnSpPr>
            <a:endCxn id="1286" idx="2"/>
          </p:cNvCxnSpPr>
          <p:nvPr/>
        </p:nvCxnSpPr>
        <p:spPr>
          <a:xfrm flipH="1" rot="5400000">
            <a:off x="6984763" y="1533788"/>
            <a:ext cx="1011900" cy="158400"/>
          </a:xfrm>
          <a:prstGeom prst="curvedConnector4">
            <a:avLst>
              <a:gd fmla="val 42092" name="adj1"/>
              <a:gd fmla="val 250331" name="adj2"/>
            </a:avLst>
          </a:prstGeom>
          <a:noFill/>
          <a:ln cap="flat" cmpd="sng" w="9525">
            <a:solidFill>
              <a:srgbClr val="3D85C6"/>
            </a:solidFill>
            <a:prstDash val="solid"/>
            <a:round/>
            <a:headEnd len="med" w="med" type="none"/>
            <a:tailEnd len="med" w="med" type="triangle"/>
          </a:ln>
        </p:spPr>
      </p:cxnSp>
      <p:cxnSp>
        <p:nvCxnSpPr>
          <p:cNvPr id="1307" name="Google Shape;1307;p42"/>
          <p:cNvCxnSpPr/>
          <p:nvPr/>
        </p:nvCxnSpPr>
        <p:spPr>
          <a:xfrm>
            <a:off x="7737850" y="1682513"/>
            <a:ext cx="381000" cy="0"/>
          </a:xfrm>
          <a:prstGeom prst="straightConnector1">
            <a:avLst/>
          </a:prstGeom>
          <a:noFill/>
          <a:ln cap="flat" cmpd="sng" w="9525">
            <a:solidFill>
              <a:srgbClr val="CC0000"/>
            </a:solidFill>
            <a:prstDash val="solid"/>
            <a:round/>
            <a:headEnd len="med" w="med" type="triangle"/>
            <a:tailEnd len="med" w="med" type="none"/>
          </a:ln>
        </p:spPr>
      </p:cxnSp>
      <p:cxnSp>
        <p:nvCxnSpPr>
          <p:cNvPr id="1308" name="Google Shape;1308;p42"/>
          <p:cNvCxnSpPr>
            <a:endCxn id="1287" idx="2"/>
          </p:cNvCxnSpPr>
          <p:nvPr/>
        </p:nvCxnSpPr>
        <p:spPr>
          <a:xfrm flipH="1" rot="5400000">
            <a:off x="7701863" y="1537388"/>
            <a:ext cx="1011900" cy="151200"/>
          </a:xfrm>
          <a:prstGeom prst="curvedConnector4">
            <a:avLst>
              <a:gd fmla="val 42092" name="adj1"/>
              <a:gd fmla="val 257490" name="adj2"/>
            </a:avLst>
          </a:prstGeom>
          <a:noFill/>
          <a:ln cap="flat" cmpd="sng" w="9525">
            <a:solidFill>
              <a:srgbClr val="3D85C6"/>
            </a:solidFill>
            <a:prstDash val="solid"/>
            <a:round/>
            <a:headEnd len="med" w="med" type="none"/>
            <a:tailEnd len="med" w="med" type="triangle"/>
          </a:ln>
        </p:spPr>
      </p:cxnSp>
      <p:pic>
        <p:nvPicPr>
          <p:cNvPr id="1309" name="Google Shape;1309;p42"/>
          <p:cNvPicPr preferRelativeResize="0"/>
          <p:nvPr/>
        </p:nvPicPr>
        <p:blipFill>
          <a:blip r:embed="rId3">
            <a:alphaModFix/>
          </a:blip>
          <a:stretch>
            <a:fillRect/>
          </a:stretch>
        </p:blipFill>
        <p:spPr>
          <a:xfrm>
            <a:off x="6809503" y="3354713"/>
            <a:ext cx="141709" cy="196950"/>
          </a:xfrm>
          <a:prstGeom prst="rect">
            <a:avLst/>
          </a:prstGeom>
          <a:noFill/>
          <a:ln>
            <a:noFill/>
          </a:ln>
        </p:spPr>
      </p:pic>
      <p:pic>
        <p:nvPicPr>
          <p:cNvPr id="1310" name="Google Shape;1310;p42"/>
          <p:cNvPicPr preferRelativeResize="0"/>
          <p:nvPr/>
        </p:nvPicPr>
        <p:blipFill>
          <a:blip r:embed="rId3">
            <a:alphaModFix/>
          </a:blip>
          <a:stretch>
            <a:fillRect/>
          </a:stretch>
        </p:blipFill>
        <p:spPr>
          <a:xfrm>
            <a:off x="7502328" y="3354638"/>
            <a:ext cx="141709" cy="196950"/>
          </a:xfrm>
          <a:prstGeom prst="rect">
            <a:avLst/>
          </a:prstGeom>
          <a:noFill/>
          <a:ln>
            <a:noFill/>
          </a:ln>
        </p:spPr>
      </p:pic>
      <p:pic>
        <p:nvPicPr>
          <p:cNvPr id="1311" name="Google Shape;1311;p42"/>
          <p:cNvPicPr preferRelativeResize="0"/>
          <p:nvPr/>
        </p:nvPicPr>
        <p:blipFill>
          <a:blip r:embed="rId3">
            <a:alphaModFix/>
          </a:blip>
          <a:stretch>
            <a:fillRect/>
          </a:stretch>
        </p:blipFill>
        <p:spPr>
          <a:xfrm>
            <a:off x="8223078" y="3350963"/>
            <a:ext cx="141709" cy="196950"/>
          </a:xfrm>
          <a:prstGeom prst="rect">
            <a:avLst/>
          </a:prstGeom>
          <a:noFill/>
          <a:ln>
            <a:noFill/>
          </a:ln>
        </p:spPr>
      </p:pic>
      <p:pic>
        <p:nvPicPr>
          <p:cNvPr id="1312" name="Google Shape;1312;p42"/>
          <p:cNvPicPr preferRelativeResize="0"/>
          <p:nvPr/>
        </p:nvPicPr>
        <p:blipFill>
          <a:blip r:embed="rId3">
            <a:alphaModFix/>
          </a:blip>
          <a:stretch>
            <a:fillRect/>
          </a:stretch>
        </p:blipFill>
        <p:spPr>
          <a:xfrm>
            <a:off x="6799803" y="2179763"/>
            <a:ext cx="141709" cy="196950"/>
          </a:xfrm>
          <a:prstGeom prst="rect">
            <a:avLst/>
          </a:prstGeom>
          <a:noFill/>
          <a:ln>
            <a:noFill/>
          </a:ln>
        </p:spPr>
      </p:pic>
      <p:pic>
        <p:nvPicPr>
          <p:cNvPr id="1313" name="Google Shape;1313;p42"/>
          <p:cNvPicPr preferRelativeResize="0"/>
          <p:nvPr/>
        </p:nvPicPr>
        <p:blipFill>
          <a:blip r:embed="rId3">
            <a:alphaModFix/>
          </a:blip>
          <a:stretch>
            <a:fillRect/>
          </a:stretch>
        </p:blipFill>
        <p:spPr>
          <a:xfrm>
            <a:off x="7492628" y="2179763"/>
            <a:ext cx="141709" cy="196950"/>
          </a:xfrm>
          <a:prstGeom prst="rect">
            <a:avLst/>
          </a:prstGeom>
          <a:noFill/>
          <a:ln>
            <a:noFill/>
          </a:ln>
        </p:spPr>
      </p:pic>
      <p:pic>
        <p:nvPicPr>
          <p:cNvPr id="1314" name="Google Shape;1314;p42"/>
          <p:cNvPicPr preferRelativeResize="0"/>
          <p:nvPr/>
        </p:nvPicPr>
        <p:blipFill>
          <a:blip r:embed="rId3">
            <a:alphaModFix/>
          </a:blip>
          <a:stretch>
            <a:fillRect/>
          </a:stretch>
        </p:blipFill>
        <p:spPr>
          <a:xfrm>
            <a:off x="8213378" y="2179763"/>
            <a:ext cx="141709" cy="196950"/>
          </a:xfrm>
          <a:prstGeom prst="rect">
            <a:avLst/>
          </a:prstGeom>
          <a:noFill/>
          <a:ln>
            <a:noFill/>
          </a:ln>
        </p:spPr>
      </p:pic>
      <p:pic>
        <p:nvPicPr>
          <p:cNvPr id="1315" name="Google Shape;1315;p42"/>
          <p:cNvPicPr preferRelativeResize="0"/>
          <p:nvPr/>
        </p:nvPicPr>
        <p:blipFill>
          <a:blip r:embed="rId4">
            <a:alphaModFix/>
          </a:blip>
          <a:stretch>
            <a:fillRect/>
          </a:stretch>
        </p:blipFill>
        <p:spPr>
          <a:xfrm>
            <a:off x="6787337" y="1594163"/>
            <a:ext cx="166650" cy="196950"/>
          </a:xfrm>
          <a:prstGeom prst="rect">
            <a:avLst/>
          </a:prstGeom>
          <a:noFill/>
          <a:ln>
            <a:noFill/>
          </a:ln>
        </p:spPr>
      </p:pic>
      <p:pic>
        <p:nvPicPr>
          <p:cNvPr id="1316" name="Google Shape;1316;p42"/>
          <p:cNvPicPr preferRelativeResize="0"/>
          <p:nvPr/>
        </p:nvPicPr>
        <p:blipFill>
          <a:blip r:embed="rId4">
            <a:alphaModFix/>
          </a:blip>
          <a:stretch>
            <a:fillRect/>
          </a:stretch>
        </p:blipFill>
        <p:spPr>
          <a:xfrm>
            <a:off x="7489387" y="1594163"/>
            <a:ext cx="166650" cy="196950"/>
          </a:xfrm>
          <a:prstGeom prst="rect">
            <a:avLst/>
          </a:prstGeom>
          <a:noFill/>
          <a:ln>
            <a:noFill/>
          </a:ln>
        </p:spPr>
      </p:pic>
      <p:pic>
        <p:nvPicPr>
          <p:cNvPr id="1317" name="Google Shape;1317;p42"/>
          <p:cNvPicPr preferRelativeResize="0"/>
          <p:nvPr/>
        </p:nvPicPr>
        <p:blipFill>
          <a:blip r:embed="rId4">
            <a:alphaModFix/>
          </a:blip>
          <a:stretch>
            <a:fillRect/>
          </a:stretch>
        </p:blipFill>
        <p:spPr>
          <a:xfrm>
            <a:off x="8191687" y="1594163"/>
            <a:ext cx="166650" cy="196950"/>
          </a:xfrm>
          <a:prstGeom prst="rect">
            <a:avLst/>
          </a:prstGeom>
          <a:noFill/>
          <a:ln>
            <a:noFill/>
          </a:ln>
        </p:spPr>
      </p:pic>
      <p:pic>
        <p:nvPicPr>
          <p:cNvPr id="1318" name="Google Shape;1318;p42"/>
          <p:cNvPicPr preferRelativeResize="0"/>
          <p:nvPr/>
        </p:nvPicPr>
        <p:blipFill>
          <a:blip r:embed="rId4">
            <a:alphaModFix/>
          </a:blip>
          <a:stretch>
            <a:fillRect/>
          </a:stretch>
        </p:blipFill>
        <p:spPr>
          <a:xfrm>
            <a:off x="6791137" y="2765363"/>
            <a:ext cx="166650" cy="196950"/>
          </a:xfrm>
          <a:prstGeom prst="rect">
            <a:avLst/>
          </a:prstGeom>
          <a:noFill/>
          <a:ln>
            <a:noFill/>
          </a:ln>
        </p:spPr>
      </p:pic>
      <p:pic>
        <p:nvPicPr>
          <p:cNvPr id="1319" name="Google Shape;1319;p42"/>
          <p:cNvPicPr preferRelativeResize="0"/>
          <p:nvPr/>
        </p:nvPicPr>
        <p:blipFill>
          <a:blip r:embed="rId4">
            <a:alphaModFix/>
          </a:blip>
          <a:stretch>
            <a:fillRect/>
          </a:stretch>
        </p:blipFill>
        <p:spPr>
          <a:xfrm>
            <a:off x="7483962" y="2765363"/>
            <a:ext cx="166650" cy="196950"/>
          </a:xfrm>
          <a:prstGeom prst="rect">
            <a:avLst/>
          </a:prstGeom>
          <a:noFill/>
          <a:ln>
            <a:noFill/>
          </a:ln>
        </p:spPr>
      </p:pic>
      <p:pic>
        <p:nvPicPr>
          <p:cNvPr id="1320" name="Google Shape;1320;p42"/>
          <p:cNvPicPr preferRelativeResize="0"/>
          <p:nvPr/>
        </p:nvPicPr>
        <p:blipFill>
          <a:blip r:embed="rId4">
            <a:alphaModFix/>
          </a:blip>
          <a:stretch>
            <a:fillRect/>
          </a:stretch>
        </p:blipFill>
        <p:spPr>
          <a:xfrm>
            <a:off x="8204712" y="2765363"/>
            <a:ext cx="166650" cy="196950"/>
          </a:xfrm>
          <a:prstGeom prst="rect">
            <a:avLst/>
          </a:prstGeom>
          <a:noFill/>
          <a:ln>
            <a:noFill/>
          </a:ln>
        </p:spPr>
      </p:pic>
      <p:pic>
        <p:nvPicPr>
          <p:cNvPr id="1321" name="Google Shape;1321;p42"/>
          <p:cNvPicPr preferRelativeResize="0"/>
          <p:nvPr/>
        </p:nvPicPr>
        <p:blipFill>
          <a:blip r:embed="rId5">
            <a:alphaModFix/>
          </a:blip>
          <a:stretch>
            <a:fillRect/>
          </a:stretch>
        </p:blipFill>
        <p:spPr>
          <a:xfrm>
            <a:off x="6791187" y="1008563"/>
            <a:ext cx="166650" cy="196950"/>
          </a:xfrm>
          <a:prstGeom prst="rect">
            <a:avLst/>
          </a:prstGeom>
          <a:noFill/>
          <a:ln>
            <a:noFill/>
          </a:ln>
        </p:spPr>
      </p:pic>
      <p:pic>
        <p:nvPicPr>
          <p:cNvPr id="1322" name="Google Shape;1322;p42"/>
          <p:cNvPicPr preferRelativeResize="0"/>
          <p:nvPr/>
        </p:nvPicPr>
        <p:blipFill>
          <a:blip r:embed="rId5">
            <a:alphaModFix/>
          </a:blip>
          <a:stretch>
            <a:fillRect/>
          </a:stretch>
        </p:blipFill>
        <p:spPr>
          <a:xfrm>
            <a:off x="7497962" y="1008563"/>
            <a:ext cx="166650" cy="196950"/>
          </a:xfrm>
          <a:prstGeom prst="rect">
            <a:avLst/>
          </a:prstGeom>
          <a:noFill/>
          <a:ln>
            <a:noFill/>
          </a:ln>
        </p:spPr>
      </p:pic>
      <p:pic>
        <p:nvPicPr>
          <p:cNvPr id="1323" name="Google Shape;1323;p42"/>
          <p:cNvPicPr preferRelativeResize="0"/>
          <p:nvPr/>
        </p:nvPicPr>
        <p:blipFill>
          <a:blip r:embed="rId5">
            <a:alphaModFix/>
          </a:blip>
          <a:stretch>
            <a:fillRect/>
          </a:stretch>
        </p:blipFill>
        <p:spPr>
          <a:xfrm>
            <a:off x="8204737" y="1008563"/>
            <a:ext cx="166650" cy="196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cxnSp>
        <p:nvCxnSpPr>
          <p:cNvPr id="1328" name="Google Shape;1328;p43"/>
          <p:cNvCxnSpPr>
            <a:stCxn id="1329" idx="0"/>
          </p:cNvCxnSpPr>
          <p:nvPr/>
        </p:nvCxnSpPr>
        <p:spPr>
          <a:xfrm flipH="1" rot="10800000">
            <a:off x="177341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29" name="Google Shape;1329;p43"/>
          <p:cNvSpPr/>
          <p:nvPr/>
        </p:nvSpPr>
        <p:spPr>
          <a:xfrm>
            <a:off x="161756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2309638"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txBox="1"/>
          <p:nvPr/>
        </p:nvSpPr>
        <p:spPr>
          <a:xfrm>
            <a:off x="2183623" y="368930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32" name="Google Shape;1332;p43"/>
          <p:cNvSpPr txBox="1"/>
          <p:nvPr/>
        </p:nvSpPr>
        <p:spPr>
          <a:xfrm>
            <a:off x="149093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33" name="Google Shape;1333;p43"/>
          <p:cNvSpPr/>
          <p:nvPr/>
        </p:nvSpPr>
        <p:spPr>
          <a:xfrm>
            <a:off x="161678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4" name="Google Shape;1334;p43"/>
          <p:cNvCxnSpPr/>
          <p:nvPr/>
        </p:nvCxnSpPr>
        <p:spPr>
          <a:xfrm flipH="1" rot="10800000">
            <a:off x="2466257"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35" name="Google Shape;1335;p43"/>
          <p:cNvSpPr/>
          <p:nvPr/>
        </p:nvSpPr>
        <p:spPr>
          <a:xfrm>
            <a:off x="23096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36" name="Google Shape;1336;p43"/>
          <p:cNvCxnSpPr>
            <a:stCxn id="1333" idx="6"/>
            <a:endCxn id="1335" idx="2"/>
          </p:cNvCxnSpPr>
          <p:nvPr/>
        </p:nvCxnSpPr>
        <p:spPr>
          <a:xfrm>
            <a:off x="1928488" y="2911663"/>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337" name="Google Shape;1337;p43"/>
          <p:cNvCxnSpPr>
            <a:stCxn id="1335" idx="6"/>
            <a:endCxn id="1338" idx="2"/>
          </p:cNvCxnSpPr>
          <p:nvPr/>
        </p:nvCxnSpPr>
        <p:spPr>
          <a:xfrm>
            <a:off x="2621338" y="2911663"/>
            <a:ext cx="417900" cy="0"/>
          </a:xfrm>
          <a:prstGeom prst="straightConnector1">
            <a:avLst/>
          </a:prstGeom>
          <a:noFill/>
          <a:ln cap="flat" cmpd="sng" w="9525">
            <a:solidFill>
              <a:srgbClr val="3D85C6"/>
            </a:solidFill>
            <a:prstDash val="solid"/>
            <a:round/>
            <a:headEnd len="med" w="med" type="none"/>
            <a:tailEnd len="med" w="med" type="triangle"/>
          </a:ln>
        </p:spPr>
      </p:cxnSp>
      <p:cxnSp>
        <p:nvCxnSpPr>
          <p:cNvPr id="1339" name="Google Shape;1339;p43"/>
          <p:cNvCxnSpPr>
            <a:stCxn id="1340" idx="0"/>
          </p:cNvCxnSpPr>
          <p:nvPr/>
        </p:nvCxnSpPr>
        <p:spPr>
          <a:xfrm flipH="1" rot="10800000">
            <a:off x="319576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40" name="Google Shape;1340;p43"/>
          <p:cNvSpPr/>
          <p:nvPr/>
        </p:nvSpPr>
        <p:spPr>
          <a:xfrm>
            <a:off x="303991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3731988"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txBox="1"/>
          <p:nvPr/>
        </p:nvSpPr>
        <p:spPr>
          <a:xfrm>
            <a:off x="3605973" y="368930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43" name="Google Shape;1343;p43"/>
          <p:cNvSpPr txBox="1"/>
          <p:nvPr/>
        </p:nvSpPr>
        <p:spPr>
          <a:xfrm>
            <a:off x="291328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38" name="Google Shape;1338;p43"/>
          <p:cNvSpPr/>
          <p:nvPr/>
        </p:nvSpPr>
        <p:spPr>
          <a:xfrm>
            <a:off x="30391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44" name="Google Shape;1344;p43"/>
          <p:cNvCxnSpPr/>
          <p:nvPr/>
        </p:nvCxnSpPr>
        <p:spPr>
          <a:xfrm flipH="1" rot="10800000">
            <a:off x="3888607"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45" name="Google Shape;1345;p43"/>
          <p:cNvSpPr/>
          <p:nvPr/>
        </p:nvSpPr>
        <p:spPr>
          <a:xfrm>
            <a:off x="373198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46" name="Google Shape;1346;p43"/>
          <p:cNvCxnSpPr>
            <a:stCxn id="1338" idx="6"/>
            <a:endCxn id="1345" idx="2"/>
          </p:cNvCxnSpPr>
          <p:nvPr/>
        </p:nvCxnSpPr>
        <p:spPr>
          <a:xfrm>
            <a:off x="3350838" y="2911663"/>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347" name="Google Shape;1347;p43"/>
          <p:cNvCxnSpPr>
            <a:stCxn id="1345" idx="6"/>
            <a:endCxn id="1348" idx="2"/>
          </p:cNvCxnSpPr>
          <p:nvPr/>
        </p:nvCxnSpPr>
        <p:spPr>
          <a:xfrm>
            <a:off x="4043688" y="2911663"/>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349" name="Google Shape;1349;p43"/>
          <p:cNvCxnSpPr>
            <a:stCxn id="1350" idx="0"/>
          </p:cNvCxnSpPr>
          <p:nvPr/>
        </p:nvCxnSpPr>
        <p:spPr>
          <a:xfrm flipH="1" rot="10800000">
            <a:off x="460931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50" name="Google Shape;1350;p43"/>
          <p:cNvSpPr/>
          <p:nvPr/>
        </p:nvSpPr>
        <p:spPr>
          <a:xfrm>
            <a:off x="445346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5145538"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txBox="1"/>
          <p:nvPr/>
        </p:nvSpPr>
        <p:spPr>
          <a:xfrm>
            <a:off x="5019523" y="368930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53" name="Google Shape;1353;p43"/>
          <p:cNvSpPr txBox="1"/>
          <p:nvPr/>
        </p:nvSpPr>
        <p:spPr>
          <a:xfrm>
            <a:off x="432683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48" name="Google Shape;1348;p43"/>
          <p:cNvSpPr/>
          <p:nvPr/>
        </p:nvSpPr>
        <p:spPr>
          <a:xfrm>
            <a:off x="445268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54" name="Google Shape;1354;p43"/>
          <p:cNvCxnSpPr/>
          <p:nvPr/>
        </p:nvCxnSpPr>
        <p:spPr>
          <a:xfrm flipH="1" rot="10800000">
            <a:off x="5302157"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55" name="Google Shape;1355;p43"/>
          <p:cNvSpPr/>
          <p:nvPr/>
        </p:nvSpPr>
        <p:spPr>
          <a:xfrm>
            <a:off x="51455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56" name="Google Shape;1356;p43"/>
          <p:cNvCxnSpPr>
            <a:stCxn id="1348" idx="6"/>
            <a:endCxn id="1355" idx="2"/>
          </p:cNvCxnSpPr>
          <p:nvPr/>
        </p:nvCxnSpPr>
        <p:spPr>
          <a:xfrm>
            <a:off x="4764388" y="2911663"/>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357" name="Google Shape;1357;p43"/>
          <p:cNvCxnSpPr>
            <a:stCxn id="1355" idx="6"/>
            <a:endCxn id="1358" idx="2"/>
          </p:cNvCxnSpPr>
          <p:nvPr/>
        </p:nvCxnSpPr>
        <p:spPr>
          <a:xfrm>
            <a:off x="5457238" y="2911663"/>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359" name="Google Shape;1359;p43"/>
          <p:cNvCxnSpPr>
            <a:stCxn id="1360" idx="0"/>
          </p:cNvCxnSpPr>
          <p:nvPr/>
        </p:nvCxnSpPr>
        <p:spPr>
          <a:xfrm flipH="1" rot="10800000">
            <a:off x="602286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360" name="Google Shape;1360;p43"/>
          <p:cNvSpPr/>
          <p:nvPr/>
        </p:nvSpPr>
        <p:spPr>
          <a:xfrm>
            <a:off x="586701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txBox="1"/>
          <p:nvPr/>
        </p:nvSpPr>
        <p:spPr>
          <a:xfrm>
            <a:off x="574038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58" name="Google Shape;1358;p43"/>
          <p:cNvSpPr/>
          <p:nvPr/>
        </p:nvSpPr>
        <p:spPr>
          <a:xfrm>
            <a:off x="58662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62" name="Google Shape;1362;p43"/>
          <p:cNvSpPr/>
          <p:nvPr/>
        </p:nvSpPr>
        <p:spPr>
          <a:xfrm>
            <a:off x="161088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63" name="Google Shape;1363;p43"/>
          <p:cNvSpPr/>
          <p:nvPr/>
        </p:nvSpPr>
        <p:spPr>
          <a:xfrm>
            <a:off x="23037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64" name="Google Shape;1364;p43"/>
          <p:cNvCxnSpPr>
            <a:stCxn id="1362" idx="6"/>
            <a:endCxn id="1363" idx="2"/>
          </p:cNvCxnSpPr>
          <p:nvPr/>
        </p:nvCxnSpPr>
        <p:spPr>
          <a:xfrm>
            <a:off x="1922588" y="2326063"/>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365" name="Google Shape;1365;p43"/>
          <p:cNvCxnSpPr>
            <a:stCxn id="1363" idx="6"/>
            <a:endCxn id="1366" idx="2"/>
          </p:cNvCxnSpPr>
          <p:nvPr/>
        </p:nvCxnSpPr>
        <p:spPr>
          <a:xfrm>
            <a:off x="2615438" y="2326063"/>
            <a:ext cx="417900" cy="0"/>
          </a:xfrm>
          <a:prstGeom prst="straightConnector1">
            <a:avLst/>
          </a:prstGeom>
          <a:noFill/>
          <a:ln cap="flat" cmpd="sng" w="9525">
            <a:solidFill>
              <a:srgbClr val="CC0000"/>
            </a:solidFill>
            <a:prstDash val="solid"/>
            <a:round/>
            <a:headEnd len="med" w="med" type="triangle"/>
            <a:tailEnd len="med" w="med" type="none"/>
          </a:ln>
        </p:spPr>
      </p:cxnSp>
      <p:sp>
        <p:nvSpPr>
          <p:cNvPr id="1366" name="Google Shape;1366;p43"/>
          <p:cNvSpPr/>
          <p:nvPr/>
        </p:nvSpPr>
        <p:spPr>
          <a:xfrm>
            <a:off x="30332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67" name="Google Shape;1367;p43"/>
          <p:cNvSpPr/>
          <p:nvPr/>
        </p:nvSpPr>
        <p:spPr>
          <a:xfrm>
            <a:off x="372608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68" name="Google Shape;1368;p43"/>
          <p:cNvCxnSpPr>
            <a:stCxn id="1366" idx="6"/>
            <a:endCxn id="1367" idx="2"/>
          </p:cNvCxnSpPr>
          <p:nvPr/>
        </p:nvCxnSpPr>
        <p:spPr>
          <a:xfrm>
            <a:off x="3344938" y="2326063"/>
            <a:ext cx="381300" cy="0"/>
          </a:xfrm>
          <a:prstGeom prst="straightConnector1">
            <a:avLst/>
          </a:prstGeom>
          <a:noFill/>
          <a:ln cap="flat" cmpd="sng" w="9525">
            <a:solidFill>
              <a:srgbClr val="CC0000"/>
            </a:solidFill>
            <a:prstDash val="solid"/>
            <a:round/>
            <a:headEnd len="sm" w="sm" type="triangle"/>
            <a:tailEnd len="sm" w="sm" type="none"/>
          </a:ln>
        </p:spPr>
      </p:cxnSp>
      <p:cxnSp>
        <p:nvCxnSpPr>
          <p:cNvPr id="1369" name="Google Shape;1369;p43"/>
          <p:cNvCxnSpPr>
            <a:stCxn id="1367" idx="6"/>
            <a:endCxn id="1370" idx="2"/>
          </p:cNvCxnSpPr>
          <p:nvPr/>
        </p:nvCxnSpPr>
        <p:spPr>
          <a:xfrm>
            <a:off x="4037788" y="2326063"/>
            <a:ext cx="408900" cy="0"/>
          </a:xfrm>
          <a:prstGeom prst="straightConnector1">
            <a:avLst/>
          </a:prstGeom>
          <a:noFill/>
          <a:ln cap="flat" cmpd="sng" w="9525">
            <a:solidFill>
              <a:srgbClr val="CC0000"/>
            </a:solidFill>
            <a:prstDash val="solid"/>
            <a:round/>
            <a:headEnd len="med" w="med" type="triangle"/>
            <a:tailEnd len="med" w="med" type="none"/>
          </a:ln>
        </p:spPr>
      </p:cxnSp>
      <p:sp>
        <p:nvSpPr>
          <p:cNvPr id="1370" name="Google Shape;1370;p43"/>
          <p:cNvSpPr/>
          <p:nvPr/>
        </p:nvSpPr>
        <p:spPr>
          <a:xfrm>
            <a:off x="444678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71" name="Google Shape;1371;p43"/>
          <p:cNvSpPr/>
          <p:nvPr/>
        </p:nvSpPr>
        <p:spPr>
          <a:xfrm>
            <a:off x="51396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72" name="Google Shape;1372;p43"/>
          <p:cNvCxnSpPr>
            <a:stCxn id="1370" idx="6"/>
            <a:endCxn id="1371" idx="2"/>
          </p:cNvCxnSpPr>
          <p:nvPr/>
        </p:nvCxnSpPr>
        <p:spPr>
          <a:xfrm>
            <a:off x="4758488" y="2326063"/>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373" name="Google Shape;1373;p43"/>
          <p:cNvCxnSpPr>
            <a:stCxn id="1371" idx="6"/>
            <a:endCxn id="1374" idx="2"/>
          </p:cNvCxnSpPr>
          <p:nvPr/>
        </p:nvCxnSpPr>
        <p:spPr>
          <a:xfrm>
            <a:off x="5451338" y="2326063"/>
            <a:ext cx="408900" cy="0"/>
          </a:xfrm>
          <a:prstGeom prst="straightConnector1">
            <a:avLst/>
          </a:prstGeom>
          <a:noFill/>
          <a:ln cap="flat" cmpd="sng" w="9525">
            <a:solidFill>
              <a:srgbClr val="CC0000"/>
            </a:solidFill>
            <a:prstDash val="solid"/>
            <a:round/>
            <a:headEnd len="med" w="med" type="triangle"/>
            <a:tailEnd len="med" w="med" type="none"/>
          </a:ln>
        </p:spPr>
      </p:cxnSp>
      <p:sp>
        <p:nvSpPr>
          <p:cNvPr id="1374" name="Google Shape;1374;p43"/>
          <p:cNvSpPr/>
          <p:nvPr/>
        </p:nvSpPr>
        <p:spPr>
          <a:xfrm>
            <a:off x="58603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375" name="Google Shape;1375;p43"/>
          <p:cNvCxnSpPr>
            <a:endCxn id="1362" idx="6"/>
          </p:cNvCxnSpPr>
          <p:nvPr/>
        </p:nvCxnSpPr>
        <p:spPr>
          <a:xfrm rot="-5400000">
            <a:off x="1260488" y="2844163"/>
            <a:ext cx="1180200" cy="144000"/>
          </a:xfrm>
          <a:prstGeom prst="curvedConnector4">
            <a:avLst>
              <a:gd fmla="val 43219" name="adj1"/>
              <a:gd fmla="val 265365" name="adj2"/>
            </a:avLst>
          </a:prstGeom>
          <a:noFill/>
          <a:ln cap="flat" cmpd="sng" w="9525">
            <a:solidFill>
              <a:srgbClr val="CC0000"/>
            </a:solidFill>
            <a:prstDash val="solid"/>
            <a:round/>
            <a:headEnd len="med" w="med" type="none"/>
            <a:tailEnd len="med" w="med" type="triangle"/>
          </a:ln>
        </p:spPr>
      </p:cxnSp>
      <p:cxnSp>
        <p:nvCxnSpPr>
          <p:cNvPr id="1376" name="Google Shape;1376;p43"/>
          <p:cNvCxnSpPr>
            <a:endCxn id="1363" idx="6"/>
          </p:cNvCxnSpPr>
          <p:nvPr/>
        </p:nvCxnSpPr>
        <p:spPr>
          <a:xfrm rot="-5400000">
            <a:off x="1955888" y="2837713"/>
            <a:ext cx="1171200" cy="147900"/>
          </a:xfrm>
          <a:prstGeom prst="curvedConnector4">
            <a:avLst>
              <a:gd fmla="val 43167" name="adj1"/>
              <a:gd fmla="val 261004" name="adj2"/>
            </a:avLst>
          </a:prstGeom>
          <a:noFill/>
          <a:ln cap="flat" cmpd="sng" w="9525">
            <a:solidFill>
              <a:srgbClr val="CC0000"/>
            </a:solidFill>
            <a:prstDash val="solid"/>
            <a:round/>
            <a:headEnd len="med" w="med" type="none"/>
            <a:tailEnd len="med" w="med" type="triangle"/>
          </a:ln>
        </p:spPr>
      </p:cxnSp>
      <p:cxnSp>
        <p:nvCxnSpPr>
          <p:cNvPr id="1377" name="Google Shape;1377;p43"/>
          <p:cNvCxnSpPr>
            <a:stCxn id="1340" idx="0"/>
            <a:endCxn id="1366" idx="6"/>
          </p:cNvCxnSpPr>
          <p:nvPr/>
        </p:nvCxnSpPr>
        <p:spPr>
          <a:xfrm rot="-5400000">
            <a:off x="2682013" y="2839663"/>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378" name="Google Shape;1378;p43"/>
          <p:cNvCxnSpPr>
            <a:stCxn id="1341" idx="0"/>
            <a:endCxn id="1367" idx="6"/>
          </p:cNvCxnSpPr>
          <p:nvPr/>
        </p:nvCxnSpPr>
        <p:spPr>
          <a:xfrm rot="-5400000">
            <a:off x="3374538" y="2839213"/>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cxnSp>
        <p:nvCxnSpPr>
          <p:cNvPr id="1379" name="Google Shape;1379;p43"/>
          <p:cNvCxnSpPr>
            <a:stCxn id="1350" idx="0"/>
            <a:endCxn id="1370" idx="6"/>
          </p:cNvCxnSpPr>
          <p:nvPr/>
        </p:nvCxnSpPr>
        <p:spPr>
          <a:xfrm rot="-5400000">
            <a:off x="4095563" y="2839663"/>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380" name="Google Shape;1380;p43"/>
          <p:cNvCxnSpPr>
            <a:endCxn id="1374" idx="6"/>
          </p:cNvCxnSpPr>
          <p:nvPr/>
        </p:nvCxnSpPr>
        <p:spPr>
          <a:xfrm rot="-5400000">
            <a:off x="5509638" y="2839363"/>
            <a:ext cx="1175700" cy="149100"/>
          </a:xfrm>
          <a:prstGeom prst="curvedConnector4">
            <a:avLst>
              <a:gd fmla="val 43193" name="adj1"/>
              <a:gd fmla="val 259708" name="adj2"/>
            </a:avLst>
          </a:prstGeom>
          <a:noFill/>
          <a:ln cap="flat" cmpd="sng" w="9525">
            <a:solidFill>
              <a:srgbClr val="CC0000"/>
            </a:solidFill>
            <a:prstDash val="solid"/>
            <a:round/>
            <a:headEnd len="med" w="med" type="none"/>
            <a:tailEnd len="med" w="med" type="triangle"/>
          </a:ln>
        </p:spPr>
      </p:cxnSp>
      <p:cxnSp>
        <p:nvCxnSpPr>
          <p:cNvPr id="1381" name="Google Shape;1381;p43"/>
          <p:cNvCxnSpPr>
            <a:stCxn id="1351" idx="0"/>
            <a:endCxn id="1371" idx="6"/>
          </p:cNvCxnSpPr>
          <p:nvPr/>
        </p:nvCxnSpPr>
        <p:spPr>
          <a:xfrm rot="-5400000">
            <a:off x="4788088" y="2839213"/>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pic>
        <p:nvPicPr>
          <p:cNvPr id="1382" name="Google Shape;1382;p43"/>
          <p:cNvPicPr preferRelativeResize="0"/>
          <p:nvPr/>
        </p:nvPicPr>
        <p:blipFill>
          <a:blip r:embed="rId3">
            <a:alphaModFix/>
          </a:blip>
          <a:stretch>
            <a:fillRect/>
          </a:stretch>
        </p:blipFill>
        <p:spPr>
          <a:xfrm>
            <a:off x="1692078" y="2818588"/>
            <a:ext cx="141709" cy="196950"/>
          </a:xfrm>
          <a:prstGeom prst="rect">
            <a:avLst/>
          </a:prstGeom>
          <a:noFill/>
          <a:ln>
            <a:noFill/>
          </a:ln>
        </p:spPr>
      </p:pic>
      <p:pic>
        <p:nvPicPr>
          <p:cNvPr id="1383" name="Google Shape;1383;p43"/>
          <p:cNvPicPr preferRelativeResize="0"/>
          <p:nvPr/>
        </p:nvPicPr>
        <p:blipFill>
          <a:blip r:embed="rId3">
            <a:alphaModFix/>
          </a:blip>
          <a:stretch>
            <a:fillRect/>
          </a:stretch>
        </p:blipFill>
        <p:spPr>
          <a:xfrm>
            <a:off x="2394553" y="2814013"/>
            <a:ext cx="141709" cy="196950"/>
          </a:xfrm>
          <a:prstGeom prst="rect">
            <a:avLst/>
          </a:prstGeom>
          <a:noFill/>
          <a:ln>
            <a:noFill/>
          </a:ln>
        </p:spPr>
      </p:pic>
      <p:pic>
        <p:nvPicPr>
          <p:cNvPr id="1384" name="Google Shape;1384;p43"/>
          <p:cNvPicPr preferRelativeResize="0"/>
          <p:nvPr/>
        </p:nvPicPr>
        <p:blipFill>
          <a:blip r:embed="rId3">
            <a:alphaModFix/>
          </a:blip>
          <a:stretch>
            <a:fillRect/>
          </a:stretch>
        </p:blipFill>
        <p:spPr>
          <a:xfrm>
            <a:off x="3124178" y="2816863"/>
            <a:ext cx="141709" cy="196950"/>
          </a:xfrm>
          <a:prstGeom prst="rect">
            <a:avLst/>
          </a:prstGeom>
          <a:noFill/>
          <a:ln>
            <a:noFill/>
          </a:ln>
        </p:spPr>
      </p:pic>
      <p:pic>
        <p:nvPicPr>
          <p:cNvPr id="1385" name="Google Shape;1385;p43"/>
          <p:cNvPicPr preferRelativeResize="0"/>
          <p:nvPr/>
        </p:nvPicPr>
        <p:blipFill>
          <a:blip r:embed="rId3">
            <a:alphaModFix/>
          </a:blip>
          <a:stretch>
            <a:fillRect/>
          </a:stretch>
        </p:blipFill>
        <p:spPr>
          <a:xfrm>
            <a:off x="3816903" y="2816863"/>
            <a:ext cx="141709" cy="196950"/>
          </a:xfrm>
          <a:prstGeom prst="rect">
            <a:avLst/>
          </a:prstGeom>
          <a:noFill/>
          <a:ln>
            <a:noFill/>
          </a:ln>
        </p:spPr>
      </p:pic>
      <p:pic>
        <p:nvPicPr>
          <p:cNvPr id="1386" name="Google Shape;1386;p43"/>
          <p:cNvPicPr preferRelativeResize="0"/>
          <p:nvPr/>
        </p:nvPicPr>
        <p:blipFill>
          <a:blip r:embed="rId3">
            <a:alphaModFix/>
          </a:blip>
          <a:stretch>
            <a:fillRect/>
          </a:stretch>
        </p:blipFill>
        <p:spPr>
          <a:xfrm>
            <a:off x="4537628" y="2816938"/>
            <a:ext cx="141709" cy="196950"/>
          </a:xfrm>
          <a:prstGeom prst="rect">
            <a:avLst/>
          </a:prstGeom>
          <a:noFill/>
          <a:ln>
            <a:noFill/>
          </a:ln>
        </p:spPr>
      </p:pic>
      <p:pic>
        <p:nvPicPr>
          <p:cNvPr id="1387" name="Google Shape;1387;p43"/>
          <p:cNvPicPr preferRelativeResize="0"/>
          <p:nvPr/>
        </p:nvPicPr>
        <p:blipFill>
          <a:blip r:embed="rId3">
            <a:alphaModFix/>
          </a:blip>
          <a:stretch>
            <a:fillRect/>
          </a:stretch>
        </p:blipFill>
        <p:spPr>
          <a:xfrm>
            <a:off x="5230453" y="2816863"/>
            <a:ext cx="141709" cy="196950"/>
          </a:xfrm>
          <a:prstGeom prst="rect">
            <a:avLst/>
          </a:prstGeom>
          <a:noFill/>
          <a:ln>
            <a:noFill/>
          </a:ln>
        </p:spPr>
      </p:pic>
      <p:pic>
        <p:nvPicPr>
          <p:cNvPr id="1388" name="Google Shape;1388;p43"/>
          <p:cNvPicPr preferRelativeResize="0"/>
          <p:nvPr/>
        </p:nvPicPr>
        <p:blipFill>
          <a:blip r:embed="rId3">
            <a:alphaModFix/>
          </a:blip>
          <a:stretch>
            <a:fillRect/>
          </a:stretch>
        </p:blipFill>
        <p:spPr>
          <a:xfrm>
            <a:off x="5951203" y="2813188"/>
            <a:ext cx="141709" cy="196950"/>
          </a:xfrm>
          <a:prstGeom prst="rect">
            <a:avLst/>
          </a:prstGeom>
          <a:noFill/>
          <a:ln>
            <a:noFill/>
          </a:ln>
        </p:spPr>
      </p:pic>
      <p:pic>
        <p:nvPicPr>
          <p:cNvPr id="1389" name="Google Shape;1389;p43"/>
          <p:cNvPicPr preferRelativeResize="0"/>
          <p:nvPr/>
        </p:nvPicPr>
        <p:blipFill>
          <a:blip r:embed="rId4">
            <a:alphaModFix/>
          </a:blip>
          <a:stretch>
            <a:fillRect/>
          </a:stretch>
        </p:blipFill>
        <p:spPr>
          <a:xfrm>
            <a:off x="2376187" y="2227588"/>
            <a:ext cx="166650" cy="196950"/>
          </a:xfrm>
          <a:prstGeom prst="rect">
            <a:avLst/>
          </a:prstGeom>
          <a:noFill/>
          <a:ln>
            <a:noFill/>
          </a:ln>
        </p:spPr>
      </p:pic>
      <p:pic>
        <p:nvPicPr>
          <p:cNvPr id="1390" name="Google Shape;1390;p43"/>
          <p:cNvPicPr preferRelativeResize="0"/>
          <p:nvPr/>
        </p:nvPicPr>
        <p:blipFill>
          <a:blip r:embed="rId4">
            <a:alphaModFix/>
          </a:blip>
          <a:stretch>
            <a:fillRect/>
          </a:stretch>
        </p:blipFill>
        <p:spPr>
          <a:xfrm>
            <a:off x="1683337" y="2227588"/>
            <a:ext cx="166650" cy="196950"/>
          </a:xfrm>
          <a:prstGeom prst="rect">
            <a:avLst/>
          </a:prstGeom>
          <a:noFill/>
          <a:ln>
            <a:noFill/>
          </a:ln>
        </p:spPr>
      </p:pic>
      <p:pic>
        <p:nvPicPr>
          <p:cNvPr id="1391" name="Google Shape;1391;p43"/>
          <p:cNvPicPr preferRelativeResize="0"/>
          <p:nvPr/>
        </p:nvPicPr>
        <p:blipFill>
          <a:blip r:embed="rId4">
            <a:alphaModFix/>
          </a:blip>
          <a:stretch>
            <a:fillRect/>
          </a:stretch>
        </p:blipFill>
        <p:spPr>
          <a:xfrm>
            <a:off x="3105812" y="2227588"/>
            <a:ext cx="166650" cy="196950"/>
          </a:xfrm>
          <a:prstGeom prst="rect">
            <a:avLst/>
          </a:prstGeom>
          <a:noFill/>
          <a:ln>
            <a:noFill/>
          </a:ln>
        </p:spPr>
      </p:pic>
      <p:pic>
        <p:nvPicPr>
          <p:cNvPr id="1392" name="Google Shape;1392;p43"/>
          <p:cNvPicPr preferRelativeResize="0"/>
          <p:nvPr/>
        </p:nvPicPr>
        <p:blipFill>
          <a:blip r:embed="rId4">
            <a:alphaModFix/>
          </a:blip>
          <a:stretch>
            <a:fillRect/>
          </a:stretch>
        </p:blipFill>
        <p:spPr>
          <a:xfrm>
            <a:off x="3798537" y="2227588"/>
            <a:ext cx="166650" cy="196950"/>
          </a:xfrm>
          <a:prstGeom prst="rect">
            <a:avLst/>
          </a:prstGeom>
          <a:noFill/>
          <a:ln>
            <a:noFill/>
          </a:ln>
        </p:spPr>
      </p:pic>
      <p:pic>
        <p:nvPicPr>
          <p:cNvPr id="1393" name="Google Shape;1393;p43"/>
          <p:cNvPicPr preferRelativeResize="0"/>
          <p:nvPr/>
        </p:nvPicPr>
        <p:blipFill>
          <a:blip r:embed="rId4">
            <a:alphaModFix/>
          </a:blip>
          <a:stretch>
            <a:fillRect/>
          </a:stretch>
        </p:blipFill>
        <p:spPr>
          <a:xfrm>
            <a:off x="4519262" y="2227588"/>
            <a:ext cx="166650" cy="196950"/>
          </a:xfrm>
          <a:prstGeom prst="rect">
            <a:avLst/>
          </a:prstGeom>
          <a:noFill/>
          <a:ln>
            <a:noFill/>
          </a:ln>
        </p:spPr>
      </p:pic>
      <p:pic>
        <p:nvPicPr>
          <p:cNvPr id="1394" name="Google Shape;1394;p43"/>
          <p:cNvPicPr preferRelativeResize="0"/>
          <p:nvPr/>
        </p:nvPicPr>
        <p:blipFill>
          <a:blip r:embed="rId4">
            <a:alphaModFix/>
          </a:blip>
          <a:stretch>
            <a:fillRect/>
          </a:stretch>
        </p:blipFill>
        <p:spPr>
          <a:xfrm>
            <a:off x="5212087" y="2227588"/>
            <a:ext cx="166650" cy="196950"/>
          </a:xfrm>
          <a:prstGeom prst="rect">
            <a:avLst/>
          </a:prstGeom>
          <a:noFill/>
          <a:ln>
            <a:noFill/>
          </a:ln>
        </p:spPr>
      </p:pic>
      <p:pic>
        <p:nvPicPr>
          <p:cNvPr id="1395" name="Google Shape;1395;p43"/>
          <p:cNvPicPr preferRelativeResize="0"/>
          <p:nvPr/>
        </p:nvPicPr>
        <p:blipFill>
          <a:blip r:embed="rId4">
            <a:alphaModFix/>
          </a:blip>
          <a:stretch>
            <a:fillRect/>
          </a:stretch>
        </p:blipFill>
        <p:spPr>
          <a:xfrm>
            <a:off x="5932837" y="2227588"/>
            <a:ext cx="166650" cy="196950"/>
          </a:xfrm>
          <a:prstGeom prst="rect">
            <a:avLst/>
          </a:prstGeom>
          <a:noFill/>
          <a:ln>
            <a:noFill/>
          </a:ln>
        </p:spPr>
      </p:pic>
      <p:sp>
        <p:nvSpPr>
          <p:cNvPr id="1396" name="Google Shape;1396;p43"/>
          <p:cNvSpPr/>
          <p:nvPr/>
        </p:nvSpPr>
        <p:spPr>
          <a:xfrm>
            <a:off x="161090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97" name="Google Shape;1397;p43"/>
          <p:cNvSpPr/>
          <p:nvPr/>
        </p:nvSpPr>
        <p:spPr>
          <a:xfrm>
            <a:off x="23037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98" name="Google Shape;1398;p43"/>
          <p:cNvSpPr/>
          <p:nvPr/>
        </p:nvSpPr>
        <p:spPr>
          <a:xfrm>
            <a:off x="30332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99" name="Google Shape;1399;p43"/>
          <p:cNvSpPr/>
          <p:nvPr/>
        </p:nvSpPr>
        <p:spPr>
          <a:xfrm>
            <a:off x="372610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00" name="Google Shape;1400;p43"/>
          <p:cNvSpPr/>
          <p:nvPr/>
        </p:nvSpPr>
        <p:spPr>
          <a:xfrm>
            <a:off x="444680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01" name="Google Shape;1401;p43"/>
          <p:cNvSpPr/>
          <p:nvPr/>
        </p:nvSpPr>
        <p:spPr>
          <a:xfrm>
            <a:off x="51396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02" name="Google Shape;1402;p43"/>
          <p:cNvSpPr/>
          <p:nvPr/>
        </p:nvSpPr>
        <p:spPr>
          <a:xfrm>
            <a:off x="58603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cxnSp>
        <p:nvCxnSpPr>
          <p:cNvPr id="1403" name="Google Shape;1403;p43"/>
          <p:cNvCxnSpPr>
            <a:endCxn id="1396" idx="2"/>
          </p:cNvCxnSpPr>
          <p:nvPr/>
        </p:nvCxnSpPr>
        <p:spPr>
          <a:xfrm flipH="1" rot="5400000">
            <a:off x="1184600" y="2155813"/>
            <a:ext cx="1012800" cy="160200"/>
          </a:xfrm>
          <a:prstGeom prst="curvedConnector4">
            <a:avLst>
              <a:gd fmla="val 27025" name="adj1"/>
              <a:gd fmla="val 248642" name="adj2"/>
            </a:avLst>
          </a:prstGeom>
          <a:noFill/>
          <a:ln cap="flat" cmpd="sng" w="9525">
            <a:solidFill>
              <a:srgbClr val="3D85C6"/>
            </a:solidFill>
            <a:prstDash val="solid"/>
            <a:round/>
            <a:headEnd len="med" w="med" type="none"/>
            <a:tailEnd len="med" w="med" type="triangle"/>
          </a:ln>
        </p:spPr>
      </p:cxnSp>
      <p:cxnSp>
        <p:nvCxnSpPr>
          <p:cNvPr id="1404" name="Google Shape;1404;p43"/>
          <p:cNvCxnSpPr/>
          <p:nvPr/>
        </p:nvCxnSpPr>
        <p:spPr>
          <a:xfrm flipH="1" rot="5400000">
            <a:off x="1875513" y="2155813"/>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405" name="Google Shape;1405;p43"/>
          <p:cNvCxnSpPr/>
          <p:nvPr/>
        </p:nvCxnSpPr>
        <p:spPr>
          <a:xfrm flipH="1" rot="5400000">
            <a:off x="2618338" y="2152913"/>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406" name="Google Shape;1406;p43"/>
          <p:cNvCxnSpPr/>
          <p:nvPr/>
        </p:nvCxnSpPr>
        <p:spPr>
          <a:xfrm flipH="1" rot="5400000">
            <a:off x="3300325" y="2165113"/>
            <a:ext cx="1012800" cy="160200"/>
          </a:xfrm>
          <a:prstGeom prst="curvedConnector4">
            <a:avLst>
              <a:gd fmla="val 26296" name="adj1"/>
              <a:gd fmla="val 248642" name="adj2"/>
            </a:avLst>
          </a:prstGeom>
          <a:noFill/>
          <a:ln cap="flat" cmpd="sng" w="9525">
            <a:solidFill>
              <a:srgbClr val="3D85C6"/>
            </a:solidFill>
            <a:prstDash val="solid"/>
            <a:round/>
            <a:headEnd len="med" w="med" type="none"/>
            <a:tailEnd len="med" w="med" type="triangle"/>
          </a:ln>
        </p:spPr>
      </p:cxnSp>
      <p:cxnSp>
        <p:nvCxnSpPr>
          <p:cNvPr id="1407" name="Google Shape;1407;p43"/>
          <p:cNvCxnSpPr>
            <a:endCxn id="1396" idx="4"/>
          </p:cNvCxnSpPr>
          <p:nvPr/>
        </p:nvCxnSpPr>
        <p:spPr>
          <a:xfrm flipH="1" rot="10800000">
            <a:off x="176285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08" name="Google Shape;1408;p43"/>
          <p:cNvCxnSpPr>
            <a:endCxn id="1397" idx="4"/>
          </p:cNvCxnSpPr>
          <p:nvPr/>
        </p:nvCxnSpPr>
        <p:spPr>
          <a:xfrm flipH="1" rot="10800000">
            <a:off x="245570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09" name="Google Shape;1409;p43"/>
          <p:cNvCxnSpPr>
            <a:endCxn id="1398" idx="4"/>
          </p:cNvCxnSpPr>
          <p:nvPr/>
        </p:nvCxnSpPr>
        <p:spPr>
          <a:xfrm flipH="1" rot="10800000">
            <a:off x="318520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10" name="Google Shape;1410;p43"/>
          <p:cNvCxnSpPr>
            <a:endCxn id="1399" idx="4"/>
          </p:cNvCxnSpPr>
          <p:nvPr/>
        </p:nvCxnSpPr>
        <p:spPr>
          <a:xfrm rot="10800000">
            <a:off x="3881950" y="1889563"/>
            <a:ext cx="5700" cy="268200"/>
          </a:xfrm>
          <a:prstGeom prst="straightConnector1">
            <a:avLst/>
          </a:prstGeom>
          <a:noFill/>
          <a:ln cap="flat" cmpd="sng" w="9525">
            <a:solidFill>
              <a:srgbClr val="CC0000"/>
            </a:solidFill>
            <a:prstDash val="solid"/>
            <a:round/>
            <a:headEnd len="med" w="med" type="none"/>
            <a:tailEnd len="med" w="med" type="triangle"/>
          </a:ln>
        </p:spPr>
      </p:cxnSp>
      <p:cxnSp>
        <p:nvCxnSpPr>
          <p:cNvPr id="1411" name="Google Shape;1411;p43"/>
          <p:cNvCxnSpPr>
            <a:endCxn id="1400" idx="4"/>
          </p:cNvCxnSpPr>
          <p:nvPr/>
        </p:nvCxnSpPr>
        <p:spPr>
          <a:xfrm flipH="1" rot="10800000">
            <a:off x="459875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12" name="Google Shape;1412;p43"/>
          <p:cNvCxnSpPr>
            <a:endCxn id="1401" idx="4"/>
          </p:cNvCxnSpPr>
          <p:nvPr/>
        </p:nvCxnSpPr>
        <p:spPr>
          <a:xfrm flipH="1" rot="10800000">
            <a:off x="529160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13" name="Google Shape;1413;p43"/>
          <p:cNvCxnSpPr>
            <a:endCxn id="1402" idx="4"/>
          </p:cNvCxnSpPr>
          <p:nvPr/>
        </p:nvCxnSpPr>
        <p:spPr>
          <a:xfrm flipH="1" rot="10800000">
            <a:off x="6012300" y="1889563"/>
            <a:ext cx="3900" cy="265500"/>
          </a:xfrm>
          <a:prstGeom prst="straightConnector1">
            <a:avLst/>
          </a:prstGeom>
          <a:noFill/>
          <a:ln cap="flat" cmpd="sng" w="9525">
            <a:solidFill>
              <a:srgbClr val="CC0000"/>
            </a:solidFill>
            <a:prstDash val="solid"/>
            <a:round/>
            <a:headEnd len="med" w="med" type="none"/>
            <a:tailEnd len="med" w="med" type="triangle"/>
          </a:ln>
        </p:spPr>
      </p:cxnSp>
      <p:sp>
        <p:nvSpPr>
          <p:cNvPr id="1414" name="Google Shape;1414;p43"/>
          <p:cNvSpPr/>
          <p:nvPr/>
        </p:nvSpPr>
        <p:spPr>
          <a:xfrm>
            <a:off x="4796825" y="899563"/>
            <a:ext cx="311700" cy="320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5" name="Google Shape;1415;p43"/>
          <p:cNvCxnSpPr>
            <a:stCxn id="1396" idx="0"/>
            <a:endCxn id="1414" idx="4"/>
          </p:cNvCxnSpPr>
          <p:nvPr/>
        </p:nvCxnSpPr>
        <p:spPr>
          <a:xfrm flipH="1" rot="10800000">
            <a:off x="1766750" y="1219663"/>
            <a:ext cx="3186000" cy="349800"/>
          </a:xfrm>
          <a:prstGeom prst="straightConnector1">
            <a:avLst/>
          </a:prstGeom>
          <a:noFill/>
          <a:ln cap="flat" cmpd="sng" w="9525">
            <a:solidFill>
              <a:srgbClr val="000000"/>
            </a:solidFill>
            <a:prstDash val="solid"/>
            <a:round/>
            <a:headEnd len="med" w="med" type="none"/>
            <a:tailEnd len="med" w="med" type="triangle"/>
          </a:ln>
        </p:spPr>
      </p:cxnSp>
      <p:cxnSp>
        <p:nvCxnSpPr>
          <p:cNvPr id="1416" name="Google Shape;1416;p43"/>
          <p:cNvCxnSpPr>
            <a:stCxn id="1397" idx="0"/>
            <a:endCxn id="1414" idx="4"/>
          </p:cNvCxnSpPr>
          <p:nvPr/>
        </p:nvCxnSpPr>
        <p:spPr>
          <a:xfrm flipH="1" rot="10800000">
            <a:off x="2459600" y="1219663"/>
            <a:ext cx="2493000" cy="349800"/>
          </a:xfrm>
          <a:prstGeom prst="straightConnector1">
            <a:avLst/>
          </a:prstGeom>
          <a:noFill/>
          <a:ln cap="flat" cmpd="sng" w="9525">
            <a:solidFill>
              <a:srgbClr val="000000"/>
            </a:solidFill>
            <a:prstDash val="solid"/>
            <a:round/>
            <a:headEnd len="med" w="med" type="none"/>
            <a:tailEnd len="med" w="med" type="triangle"/>
          </a:ln>
        </p:spPr>
      </p:cxnSp>
      <p:cxnSp>
        <p:nvCxnSpPr>
          <p:cNvPr id="1417" name="Google Shape;1417;p43"/>
          <p:cNvCxnSpPr>
            <a:stCxn id="1398" idx="0"/>
            <a:endCxn id="1414" idx="4"/>
          </p:cNvCxnSpPr>
          <p:nvPr/>
        </p:nvCxnSpPr>
        <p:spPr>
          <a:xfrm flipH="1" rot="10800000">
            <a:off x="3189100" y="1219663"/>
            <a:ext cx="1763700" cy="349800"/>
          </a:xfrm>
          <a:prstGeom prst="straightConnector1">
            <a:avLst/>
          </a:prstGeom>
          <a:noFill/>
          <a:ln cap="flat" cmpd="sng" w="9525">
            <a:solidFill>
              <a:srgbClr val="000000"/>
            </a:solidFill>
            <a:prstDash val="solid"/>
            <a:round/>
            <a:headEnd len="med" w="med" type="none"/>
            <a:tailEnd len="med" w="med" type="triangle"/>
          </a:ln>
        </p:spPr>
      </p:cxnSp>
      <p:cxnSp>
        <p:nvCxnSpPr>
          <p:cNvPr id="1418" name="Google Shape;1418;p43"/>
          <p:cNvCxnSpPr>
            <a:stCxn id="1399" idx="0"/>
            <a:endCxn id="1414" idx="4"/>
          </p:cNvCxnSpPr>
          <p:nvPr/>
        </p:nvCxnSpPr>
        <p:spPr>
          <a:xfrm flipH="1" rot="10800000">
            <a:off x="3881950" y="1219663"/>
            <a:ext cx="1070700" cy="349800"/>
          </a:xfrm>
          <a:prstGeom prst="straightConnector1">
            <a:avLst/>
          </a:prstGeom>
          <a:noFill/>
          <a:ln cap="flat" cmpd="sng" w="9525">
            <a:solidFill>
              <a:srgbClr val="000000"/>
            </a:solidFill>
            <a:prstDash val="solid"/>
            <a:round/>
            <a:headEnd len="med" w="med" type="none"/>
            <a:tailEnd len="med" w="med" type="triangle"/>
          </a:ln>
        </p:spPr>
      </p:cxnSp>
      <p:cxnSp>
        <p:nvCxnSpPr>
          <p:cNvPr id="1419" name="Google Shape;1419;p43"/>
          <p:cNvCxnSpPr>
            <a:stCxn id="1400" idx="0"/>
            <a:endCxn id="1414" idx="4"/>
          </p:cNvCxnSpPr>
          <p:nvPr/>
        </p:nvCxnSpPr>
        <p:spPr>
          <a:xfrm flipH="1" rot="10800000">
            <a:off x="4602650" y="1219663"/>
            <a:ext cx="350100" cy="349800"/>
          </a:xfrm>
          <a:prstGeom prst="straightConnector1">
            <a:avLst/>
          </a:prstGeom>
          <a:noFill/>
          <a:ln cap="flat" cmpd="sng" w="9525">
            <a:solidFill>
              <a:srgbClr val="000000"/>
            </a:solidFill>
            <a:prstDash val="solid"/>
            <a:round/>
            <a:headEnd len="med" w="med" type="none"/>
            <a:tailEnd len="med" w="med" type="triangle"/>
          </a:ln>
        </p:spPr>
      </p:cxnSp>
      <p:cxnSp>
        <p:nvCxnSpPr>
          <p:cNvPr id="1420" name="Google Shape;1420;p43"/>
          <p:cNvCxnSpPr>
            <a:stCxn id="1401" idx="0"/>
            <a:endCxn id="1414" idx="4"/>
          </p:cNvCxnSpPr>
          <p:nvPr/>
        </p:nvCxnSpPr>
        <p:spPr>
          <a:xfrm rot="10800000">
            <a:off x="4952600" y="1219663"/>
            <a:ext cx="342900" cy="349800"/>
          </a:xfrm>
          <a:prstGeom prst="straightConnector1">
            <a:avLst/>
          </a:prstGeom>
          <a:noFill/>
          <a:ln cap="flat" cmpd="sng" w="9525">
            <a:solidFill>
              <a:srgbClr val="000000"/>
            </a:solidFill>
            <a:prstDash val="solid"/>
            <a:round/>
            <a:headEnd len="med" w="med" type="none"/>
            <a:tailEnd len="med" w="med" type="triangle"/>
          </a:ln>
        </p:spPr>
      </p:cxnSp>
      <p:cxnSp>
        <p:nvCxnSpPr>
          <p:cNvPr id="1421" name="Google Shape;1421;p43"/>
          <p:cNvCxnSpPr>
            <a:stCxn id="1402" idx="0"/>
            <a:endCxn id="1414" idx="4"/>
          </p:cNvCxnSpPr>
          <p:nvPr/>
        </p:nvCxnSpPr>
        <p:spPr>
          <a:xfrm rot="10800000">
            <a:off x="4952700" y="1219663"/>
            <a:ext cx="1063500" cy="349800"/>
          </a:xfrm>
          <a:prstGeom prst="straightConnector1">
            <a:avLst/>
          </a:prstGeom>
          <a:noFill/>
          <a:ln cap="flat" cmpd="sng" w="9525">
            <a:solidFill>
              <a:srgbClr val="000000"/>
            </a:solidFill>
            <a:prstDash val="solid"/>
            <a:round/>
            <a:headEnd len="med" w="med" type="none"/>
            <a:tailEnd len="med" w="med" type="triangle"/>
          </a:ln>
        </p:spPr>
      </p:cxnSp>
      <p:cxnSp>
        <p:nvCxnSpPr>
          <p:cNvPr id="1422" name="Google Shape;1422;p43"/>
          <p:cNvCxnSpPr>
            <a:endCxn id="1400" idx="2"/>
          </p:cNvCxnSpPr>
          <p:nvPr/>
        </p:nvCxnSpPr>
        <p:spPr>
          <a:xfrm flipH="1" rot="5400000">
            <a:off x="4012100" y="2164213"/>
            <a:ext cx="1016700" cy="147300"/>
          </a:xfrm>
          <a:prstGeom prst="curvedConnector4">
            <a:avLst>
              <a:gd fmla="val 27305" name="adj1"/>
              <a:gd fmla="val 261660" name="adj2"/>
            </a:avLst>
          </a:prstGeom>
          <a:noFill/>
          <a:ln cap="flat" cmpd="sng" w="9525">
            <a:solidFill>
              <a:srgbClr val="3D85C6"/>
            </a:solidFill>
            <a:prstDash val="solid"/>
            <a:round/>
            <a:headEnd len="med" w="med" type="none"/>
            <a:tailEnd len="med" w="med" type="triangle"/>
          </a:ln>
        </p:spPr>
      </p:cxnSp>
      <p:cxnSp>
        <p:nvCxnSpPr>
          <p:cNvPr id="1423" name="Google Shape;1423;p43"/>
          <p:cNvCxnSpPr>
            <a:endCxn id="1401" idx="2"/>
          </p:cNvCxnSpPr>
          <p:nvPr/>
        </p:nvCxnSpPr>
        <p:spPr>
          <a:xfrm flipH="1" rot="5400000">
            <a:off x="4712900" y="2156263"/>
            <a:ext cx="1011900" cy="158400"/>
          </a:xfrm>
          <a:prstGeom prst="curvedConnector4">
            <a:avLst>
              <a:gd fmla="val 29451" name="adj1"/>
              <a:gd fmla="val 250331" name="adj2"/>
            </a:avLst>
          </a:prstGeom>
          <a:noFill/>
          <a:ln cap="flat" cmpd="sng" w="9525">
            <a:solidFill>
              <a:srgbClr val="3D85C6"/>
            </a:solidFill>
            <a:prstDash val="solid"/>
            <a:round/>
            <a:headEnd len="med" w="med" type="none"/>
            <a:tailEnd len="med" w="med" type="triangle"/>
          </a:ln>
        </p:spPr>
      </p:cxnSp>
      <p:cxnSp>
        <p:nvCxnSpPr>
          <p:cNvPr id="1424" name="Google Shape;1424;p43"/>
          <p:cNvCxnSpPr>
            <a:endCxn id="1402" idx="2"/>
          </p:cNvCxnSpPr>
          <p:nvPr/>
        </p:nvCxnSpPr>
        <p:spPr>
          <a:xfrm flipH="1" rot="5400000">
            <a:off x="5430000" y="2159863"/>
            <a:ext cx="1011900" cy="151200"/>
          </a:xfrm>
          <a:prstGeom prst="curvedConnector4">
            <a:avLst>
              <a:gd fmla="val 26960" name="adj1"/>
              <a:gd fmla="val 257490" name="adj2"/>
            </a:avLst>
          </a:prstGeom>
          <a:noFill/>
          <a:ln cap="flat" cmpd="sng" w="9525">
            <a:solidFill>
              <a:srgbClr val="3D85C6"/>
            </a:solidFill>
            <a:prstDash val="solid"/>
            <a:round/>
            <a:headEnd len="med" w="med" type="none"/>
            <a:tailEnd len="med" w="med" type="triangle"/>
          </a:ln>
        </p:spPr>
      </p:cxnSp>
      <p:sp>
        <p:nvSpPr>
          <p:cNvPr id="1425" name="Google Shape;1425;p43"/>
          <p:cNvSpPr/>
          <p:nvPr/>
        </p:nvSpPr>
        <p:spPr>
          <a:xfrm>
            <a:off x="4796825" y="899488"/>
            <a:ext cx="311700" cy="320100"/>
          </a:xfrm>
          <a:prstGeom prst="flowChartOr">
            <a:avLst/>
          </a:prstGeom>
          <a:solidFill>
            <a:srgbClr val="FCE5C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426" name="Google Shape;1426;p43"/>
          <p:cNvPicPr preferRelativeResize="0"/>
          <p:nvPr/>
        </p:nvPicPr>
        <p:blipFill>
          <a:blip r:embed="rId5">
            <a:alphaModFix/>
          </a:blip>
          <a:stretch>
            <a:fillRect/>
          </a:stretch>
        </p:blipFill>
        <p:spPr>
          <a:xfrm>
            <a:off x="3101375" y="1631038"/>
            <a:ext cx="166650" cy="196950"/>
          </a:xfrm>
          <a:prstGeom prst="rect">
            <a:avLst/>
          </a:prstGeom>
          <a:noFill/>
          <a:ln>
            <a:noFill/>
          </a:ln>
        </p:spPr>
      </p:pic>
      <p:pic>
        <p:nvPicPr>
          <p:cNvPr id="1427" name="Google Shape;1427;p43"/>
          <p:cNvPicPr preferRelativeResize="0"/>
          <p:nvPr/>
        </p:nvPicPr>
        <p:blipFill>
          <a:blip r:embed="rId5">
            <a:alphaModFix/>
          </a:blip>
          <a:stretch>
            <a:fillRect/>
          </a:stretch>
        </p:blipFill>
        <p:spPr>
          <a:xfrm>
            <a:off x="3812550" y="1631038"/>
            <a:ext cx="166650" cy="196950"/>
          </a:xfrm>
          <a:prstGeom prst="rect">
            <a:avLst/>
          </a:prstGeom>
          <a:noFill/>
          <a:ln>
            <a:noFill/>
          </a:ln>
        </p:spPr>
      </p:pic>
      <p:pic>
        <p:nvPicPr>
          <p:cNvPr id="1428" name="Google Shape;1428;p43"/>
          <p:cNvPicPr preferRelativeResize="0"/>
          <p:nvPr/>
        </p:nvPicPr>
        <p:blipFill>
          <a:blip r:embed="rId5">
            <a:alphaModFix/>
          </a:blip>
          <a:stretch>
            <a:fillRect/>
          </a:stretch>
        </p:blipFill>
        <p:spPr>
          <a:xfrm>
            <a:off x="4519325" y="1631038"/>
            <a:ext cx="166650" cy="196950"/>
          </a:xfrm>
          <a:prstGeom prst="rect">
            <a:avLst/>
          </a:prstGeom>
          <a:noFill/>
          <a:ln>
            <a:noFill/>
          </a:ln>
        </p:spPr>
      </p:pic>
      <p:pic>
        <p:nvPicPr>
          <p:cNvPr id="1429" name="Google Shape;1429;p43"/>
          <p:cNvPicPr preferRelativeResize="0"/>
          <p:nvPr/>
        </p:nvPicPr>
        <p:blipFill>
          <a:blip r:embed="rId5">
            <a:alphaModFix/>
          </a:blip>
          <a:stretch>
            <a:fillRect/>
          </a:stretch>
        </p:blipFill>
        <p:spPr>
          <a:xfrm>
            <a:off x="5226100" y="1631038"/>
            <a:ext cx="166650" cy="196950"/>
          </a:xfrm>
          <a:prstGeom prst="rect">
            <a:avLst/>
          </a:prstGeom>
          <a:noFill/>
          <a:ln>
            <a:noFill/>
          </a:ln>
        </p:spPr>
      </p:pic>
      <p:pic>
        <p:nvPicPr>
          <p:cNvPr id="1430" name="Google Shape;1430;p43"/>
          <p:cNvPicPr preferRelativeResize="0"/>
          <p:nvPr/>
        </p:nvPicPr>
        <p:blipFill>
          <a:blip r:embed="rId5">
            <a:alphaModFix/>
          </a:blip>
          <a:stretch>
            <a:fillRect/>
          </a:stretch>
        </p:blipFill>
        <p:spPr>
          <a:xfrm>
            <a:off x="5932875" y="1631038"/>
            <a:ext cx="166650" cy="196950"/>
          </a:xfrm>
          <a:prstGeom prst="rect">
            <a:avLst/>
          </a:prstGeom>
          <a:noFill/>
          <a:ln>
            <a:noFill/>
          </a:ln>
        </p:spPr>
      </p:pic>
      <p:pic>
        <p:nvPicPr>
          <p:cNvPr id="1431" name="Google Shape;1431;p43"/>
          <p:cNvPicPr preferRelativeResize="0"/>
          <p:nvPr/>
        </p:nvPicPr>
        <p:blipFill>
          <a:blip r:embed="rId5">
            <a:alphaModFix/>
          </a:blip>
          <a:stretch>
            <a:fillRect/>
          </a:stretch>
        </p:blipFill>
        <p:spPr>
          <a:xfrm>
            <a:off x="2360537" y="1631038"/>
            <a:ext cx="166650" cy="196950"/>
          </a:xfrm>
          <a:prstGeom prst="rect">
            <a:avLst/>
          </a:prstGeom>
          <a:noFill/>
          <a:ln>
            <a:noFill/>
          </a:ln>
        </p:spPr>
      </p:pic>
      <p:pic>
        <p:nvPicPr>
          <p:cNvPr id="1432" name="Google Shape;1432;p43"/>
          <p:cNvPicPr preferRelativeResize="0"/>
          <p:nvPr/>
        </p:nvPicPr>
        <p:blipFill>
          <a:blip r:embed="rId5">
            <a:alphaModFix/>
          </a:blip>
          <a:stretch>
            <a:fillRect/>
          </a:stretch>
        </p:blipFill>
        <p:spPr>
          <a:xfrm>
            <a:off x="1687825" y="1631038"/>
            <a:ext cx="166650" cy="196950"/>
          </a:xfrm>
          <a:prstGeom prst="rect">
            <a:avLst/>
          </a:prstGeom>
          <a:noFill/>
          <a:ln>
            <a:noFill/>
          </a:ln>
        </p:spPr>
      </p:pic>
      <p:cxnSp>
        <p:nvCxnSpPr>
          <p:cNvPr id="1433" name="Google Shape;1433;p43"/>
          <p:cNvCxnSpPr>
            <a:endCxn id="1434" idx="2"/>
          </p:cNvCxnSpPr>
          <p:nvPr/>
        </p:nvCxnSpPr>
        <p:spPr>
          <a:xfrm>
            <a:off x="6165988" y="2911663"/>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435" name="Google Shape;1435;p43"/>
          <p:cNvCxnSpPr>
            <a:stCxn id="1436" idx="0"/>
          </p:cNvCxnSpPr>
          <p:nvPr/>
        </p:nvCxnSpPr>
        <p:spPr>
          <a:xfrm flipH="1" rot="10800000">
            <a:off x="673151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436" name="Google Shape;1436;p43"/>
          <p:cNvSpPr/>
          <p:nvPr/>
        </p:nvSpPr>
        <p:spPr>
          <a:xfrm>
            <a:off x="657566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7267738"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txBox="1"/>
          <p:nvPr/>
        </p:nvSpPr>
        <p:spPr>
          <a:xfrm>
            <a:off x="7141723" y="368930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439" name="Google Shape;1439;p43"/>
          <p:cNvSpPr txBox="1"/>
          <p:nvPr/>
        </p:nvSpPr>
        <p:spPr>
          <a:xfrm>
            <a:off x="644903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434" name="Google Shape;1434;p43"/>
          <p:cNvSpPr/>
          <p:nvPr/>
        </p:nvSpPr>
        <p:spPr>
          <a:xfrm>
            <a:off x="657488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440" name="Google Shape;1440;p43"/>
          <p:cNvCxnSpPr/>
          <p:nvPr/>
        </p:nvCxnSpPr>
        <p:spPr>
          <a:xfrm flipH="1" rot="10800000">
            <a:off x="7424357"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441" name="Google Shape;1441;p43"/>
          <p:cNvSpPr/>
          <p:nvPr/>
        </p:nvSpPr>
        <p:spPr>
          <a:xfrm>
            <a:off x="72677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442" name="Google Shape;1442;p43"/>
          <p:cNvCxnSpPr>
            <a:stCxn id="1434" idx="6"/>
            <a:endCxn id="1441" idx="2"/>
          </p:cNvCxnSpPr>
          <p:nvPr/>
        </p:nvCxnSpPr>
        <p:spPr>
          <a:xfrm>
            <a:off x="6886588" y="2911663"/>
            <a:ext cx="381300" cy="0"/>
          </a:xfrm>
          <a:prstGeom prst="straightConnector1">
            <a:avLst/>
          </a:prstGeom>
          <a:noFill/>
          <a:ln cap="flat" cmpd="sng" w="9525">
            <a:solidFill>
              <a:srgbClr val="3D85C6"/>
            </a:solidFill>
            <a:prstDash val="solid"/>
            <a:round/>
            <a:headEnd len="med" w="med" type="none"/>
            <a:tailEnd len="med" w="med" type="triangle"/>
          </a:ln>
        </p:spPr>
      </p:cxnSp>
      <p:cxnSp>
        <p:nvCxnSpPr>
          <p:cNvPr id="1443" name="Google Shape;1443;p43"/>
          <p:cNvCxnSpPr>
            <a:stCxn id="1441" idx="6"/>
            <a:endCxn id="1444" idx="2"/>
          </p:cNvCxnSpPr>
          <p:nvPr/>
        </p:nvCxnSpPr>
        <p:spPr>
          <a:xfrm>
            <a:off x="7579438" y="2911663"/>
            <a:ext cx="408900" cy="0"/>
          </a:xfrm>
          <a:prstGeom prst="straightConnector1">
            <a:avLst/>
          </a:prstGeom>
          <a:noFill/>
          <a:ln cap="flat" cmpd="sng" w="9525">
            <a:solidFill>
              <a:srgbClr val="3D85C6"/>
            </a:solidFill>
            <a:prstDash val="solid"/>
            <a:round/>
            <a:headEnd len="med" w="med" type="none"/>
            <a:tailEnd len="med" w="med" type="triangle"/>
          </a:ln>
        </p:spPr>
      </p:cxnSp>
      <p:cxnSp>
        <p:nvCxnSpPr>
          <p:cNvPr id="1445" name="Google Shape;1445;p43"/>
          <p:cNvCxnSpPr>
            <a:stCxn id="1446" idx="0"/>
          </p:cNvCxnSpPr>
          <p:nvPr/>
        </p:nvCxnSpPr>
        <p:spPr>
          <a:xfrm flipH="1" rot="10800000">
            <a:off x="8145063" y="3071713"/>
            <a:ext cx="5700" cy="430800"/>
          </a:xfrm>
          <a:prstGeom prst="straightConnector1">
            <a:avLst/>
          </a:prstGeom>
          <a:noFill/>
          <a:ln cap="flat" cmpd="sng" w="9525">
            <a:solidFill>
              <a:srgbClr val="3D85C6"/>
            </a:solidFill>
            <a:prstDash val="solid"/>
            <a:round/>
            <a:headEnd len="med" w="med" type="none"/>
            <a:tailEnd len="med" w="med" type="triangle"/>
          </a:ln>
        </p:spPr>
      </p:cxnSp>
      <p:sp>
        <p:nvSpPr>
          <p:cNvPr id="1446" name="Google Shape;1446;p43"/>
          <p:cNvSpPr/>
          <p:nvPr/>
        </p:nvSpPr>
        <p:spPr>
          <a:xfrm>
            <a:off x="7989213" y="3502513"/>
            <a:ext cx="311700" cy="7914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txBox="1"/>
          <p:nvPr/>
        </p:nvSpPr>
        <p:spPr>
          <a:xfrm>
            <a:off x="7862588" y="3677768"/>
            <a:ext cx="5634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444" name="Google Shape;1444;p43"/>
          <p:cNvSpPr/>
          <p:nvPr/>
        </p:nvSpPr>
        <p:spPr>
          <a:xfrm>
            <a:off x="7988438" y="27516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448" name="Google Shape;1448;p43"/>
          <p:cNvCxnSpPr>
            <a:endCxn id="1449" idx="2"/>
          </p:cNvCxnSpPr>
          <p:nvPr/>
        </p:nvCxnSpPr>
        <p:spPr>
          <a:xfrm>
            <a:off x="6160088" y="2326063"/>
            <a:ext cx="408900" cy="0"/>
          </a:xfrm>
          <a:prstGeom prst="straightConnector1">
            <a:avLst/>
          </a:prstGeom>
          <a:noFill/>
          <a:ln cap="flat" cmpd="sng" w="9525">
            <a:solidFill>
              <a:srgbClr val="CC0000"/>
            </a:solidFill>
            <a:prstDash val="solid"/>
            <a:round/>
            <a:headEnd len="med" w="med" type="triangle"/>
            <a:tailEnd len="med" w="med" type="none"/>
          </a:ln>
        </p:spPr>
      </p:cxnSp>
      <p:sp>
        <p:nvSpPr>
          <p:cNvPr id="1449" name="Google Shape;1449;p43"/>
          <p:cNvSpPr/>
          <p:nvPr/>
        </p:nvSpPr>
        <p:spPr>
          <a:xfrm>
            <a:off x="656898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0" name="Google Shape;1450;p43"/>
          <p:cNvSpPr/>
          <p:nvPr/>
        </p:nvSpPr>
        <p:spPr>
          <a:xfrm>
            <a:off x="72618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451" name="Google Shape;1451;p43"/>
          <p:cNvCxnSpPr>
            <a:stCxn id="1449" idx="6"/>
            <a:endCxn id="1450" idx="2"/>
          </p:cNvCxnSpPr>
          <p:nvPr/>
        </p:nvCxnSpPr>
        <p:spPr>
          <a:xfrm>
            <a:off x="6880688" y="2326063"/>
            <a:ext cx="381300" cy="0"/>
          </a:xfrm>
          <a:prstGeom prst="straightConnector1">
            <a:avLst/>
          </a:prstGeom>
          <a:noFill/>
          <a:ln cap="flat" cmpd="sng" w="9525">
            <a:solidFill>
              <a:srgbClr val="CC0000"/>
            </a:solidFill>
            <a:prstDash val="solid"/>
            <a:round/>
            <a:headEnd len="med" w="med" type="triangle"/>
            <a:tailEnd len="med" w="med" type="none"/>
          </a:ln>
        </p:spPr>
      </p:cxnSp>
      <p:cxnSp>
        <p:nvCxnSpPr>
          <p:cNvPr id="1452" name="Google Shape;1452;p43"/>
          <p:cNvCxnSpPr>
            <a:stCxn id="1450" idx="6"/>
            <a:endCxn id="1453" idx="2"/>
          </p:cNvCxnSpPr>
          <p:nvPr/>
        </p:nvCxnSpPr>
        <p:spPr>
          <a:xfrm>
            <a:off x="7573538" y="2326063"/>
            <a:ext cx="408900" cy="0"/>
          </a:xfrm>
          <a:prstGeom prst="straightConnector1">
            <a:avLst/>
          </a:prstGeom>
          <a:noFill/>
          <a:ln cap="flat" cmpd="sng" w="9525">
            <a:solidFill>
              <a:srgbClr val="CC0000"/>
            </a:solidFill>
            <a:prstDash val="solid"/>
            <a:round/>
            <a:headEnd len="med" w="med" type="triangle"/>
            <a:tailEnd len="med" w="med" type="none"/>
          </a:ln>
        </p:spPr>
      </p:cxnSp>
      <p:sp>
        <p:nvSpPr>
          <p:cNvPr id="1453" name="Google Shape;1453;p43"/>
          <p:cNvSpPr/>
          <p:nvPr/>
        </p:nvSpPr>
        <p:spPr>
          <a:xfrm>
            <a:off x="7982538" y="2166013"/>
            <a:ext cx="311700" cy="320100"/>
          </a:xfrm>
          <a:prstGeom prst="ellipse">
            <a:avLst/>
          </a:prstGeom>
          <a:solidFill>
            <a:srgbClr val="FBFB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454" name="Google Shape;1454;p43"/>
          <p:cNvCxnSpPr>
            <a:stCxn id="1436" idx="0"/>
            <a:endCxn id="1449" idx="6"/>
          </p:cNvCxnSpPr>
          <p:nvPr/>
        </p:nvCxnSpPr>
        <p:spPr>
          <a:xfrm rot="-5400000">
            <a:off x="6217763" y="2839663"/>
            <a:ext cx="1176600" cy="149100"/>
          </a:xfrm>
          <a:prstGeom prst="curvedConnector4">
            <a:avLst>
              <a:gd fmla="val 43192" name="adj1"/>
              <a:gd fmla="val 259759" name="adj2"/>
            </a:avLst>
          </a:prstGeom>
          <a:noFill/>
          <a:ln cap="flat" cmpd="sng" w="9525">
            <a:solidFill>
              <a:srgbClr val="CC0000"/>
            </a:solidFill>
            <a:prstDash val="solid"/>
            <a:round/>
            <a:headEnd len="med" w="med" type="none"/>
            <a:tailEnd len="med" w="med" type="triangle"/>
          </a:ln>
        </p:spPr>
      </p:cxnSp>
      <p:cxnSp>
        <p:nvCxnSpPr>
          <p:cNvPr id="1455" name="Google Shape;1455;p43"/>
          <p:cNvCxnSpPr>
            <a:endCxn id="1453" idx="6"/>
          </p:cNvCxnSpPr>
          <p:nvPr/>
        </p:nvCxnSpPr>
        <p:spPr>
          <a:xfrm rot="-5400000">
            <a:off x="7631838" y="2839363"/>
            <a:ext cx="1175700" cy="149100"/>
          </a:xfrm>
          <a:prstGeom prst="curvedConnector4">
            <a:avLst>
              <a:gd fmla="val 43193" name="adj1"/>
              <a:gd fmla="val 259708" name="adj2"/>
            </a:avLst>
          </a:prstGeom>
          <a:noFill/>
          <a:ln cap="flat" cmpd="sng" w="9525">
            <a:solidFill>
              <a:srgbClr val="CC0000"/>
            </a:solidFill>
            <a:prstDash val="solid"/>
            <a:round/>
            <a:headEnd len="med" w="med" type="none"/>
            <a:tailEnd len="med" w="med" type="triangle"/>
          </a:ln>
        </p:spPr>
      </p:cxnSp>
      <p:cxnSp>
        <p:nvCxnSpPr>
          <p:cNvPr id="1456" name="Google Shape;1456;p43"/>
          <p:cNvCxnSpPr>
            <a:stCxn id="1437" idx="0"/>
            <a:endCxn id="1450" idx="6"/>
          </p:cNvCxnSpPr>
          <p:nvPr/>
        </p:nvCxnSpPr>
        <p:spPr>
          <a:xfrm rot="-5400000">
            <a:off x="6910288" y="2839213"/>
            <a:ext cx="1176600" cy="150000"/>
          </a:xfrm>
          <a:prstGeom prst="curvedConnector4">
            <a:avLst>
              <a:gd fmla="val 43192" name="adj1"/>
              <a:gd fmla="val 258717" name="adj2"/>
            </a:avLst>
          </a:prstGeom>
          <a:noFill/>
          <a:ln cap="flat" cmpd="sng" w="9525">
            <a:solidFill>
              <a:srgbClr val="CC0000"/>
            </a:solidFill>
            <a:prstDash val="solid"/>
            <a:round/>
            <a:headEnd len="med" w="med" type="none"/>
            <a:tailEnd len="med" w="med" type="triangle"/>
          </a:ln>
        </p:spPr>
      </p:cxnSp>
      <p:pic>
        <p:nvPicPr>
          <p:cNvPr id="1457" name="Google Shape;1457;p43"/>
          <p:cNvPicPr preferRelativeResize="0"/>
          <p:nvPr/>
        </p:nvPicPr>
        <p:blipFill>
          <a:blip r:embed="rId3">
            <a:alphaModFix/>
          </a:blip>
          <a:stretch>
            <a:fillRect/>
          </a:stretch>
        </p:blipFill>
        <p:spPr>
          <a:xfrm>
            <a:off x="6659828" y="2816938"/>
            <a:ext cx="141709" cy="196950"/>
          </a:xfrm>
          <a:prstGeom prst="rect">
            <a:avLst/>
          </a:prstGeom>
          <a:noFill/>
          <a:ln>
            <a:noFill/>
          </a:ln>
        </p:spPr>
      </p:pic>
      <p:pic>
        <p:nvPicPr>
          <p:cNvPr id="1458" name="Google Shape;1458;p43"/>
          <p:cNvPicPr preferRelativeResize="0"/>
          <p:nvPr/>
        </p:nvPicPr>
        <p:blipFill>
          <a:blip r:embed="rId3">
            <a:alphaModFix/>
          </a:blip>
          <a:stretch>
            <a:fillRect/>
          </a:stretch>
        </p:blipFill>
        <p:spPr>
          <a:xfrm>
            <a:off x="7352653" y="2816863"/>
            <a:ext cx="141709" cy="196950"/>
          </a:xfrm>
          <a:prstGeom prst="rect">
            <a:avLst/>
          </a:prstGeom>
          <a:noFill/>
          <a:ln>
            <a:noFill/>
          </a:ln>
        </p:spPr>
      </p:pic>
      <p:pic>
        <p:nvPicPr>
          <p:cNvPr id="1459" name="Google Shape;1459;p43"/>
          <p:cNvPicPr preferRelativeResize="0"/>
          <p:nvPr/>
        </p:nvPicPr>
        <p:blipFill>
          <a:blip r:embed="rId3">
            <a:alphaModFix/>
          </a:blip>
          <a:stretch>
            <a:fillRect/>
          </a:stretch>
        </p:blipFill>
        <p:spPr>
          <a:xfrm>
            <a:off x="8073403" y="2813188"/>
            <a:ext cx="141709" cy="196950"/>
          </a:xfrm>
          <a:prstGeom prst="rect">
            <a:avLst/>
          </a:prstGeom>
          <a:noFill/>
          <a:ln>
            <a:noFill/>
          </a:ln>
        </p:spPr>
      </p:pic>
      <p:pic>
        <p:nvPicPr>
          <p:cNvPr id="1460" name="Google Shape;1460;p43"/>
          <p:cNvPicPr preferRelativeResize="0"/>
          <p:nvPr/>
        </p:nvPicPr>
        <p:blipFill>
          <a:blip r:embed="rId4">
            <a:alphaModFix/>
          </a:blip>
          <a:stretch>
            <a:fillRect/>
          </a:stretch>
        </p:blipFill>
        <p:spPr>
          <a:xfrm>
            <a:off x="6641462" y="2227588"/>
            <a:ext cx="166650" cy="196950"/>
          </a:xfrm>
          <a:prstGeom prst="rect">
            <a:avLst/>
          </a:prstGeom>
          <a:noFill/>
          <a:ln>
            <a:noFill/>
          </a:ln>
        </p:spPr>
      </p:pic>
      <p:pic>
        <p:nvPicPr>
          <p:cNvPr id="1461" name="Google Shape;1461;p43"/>
          <p:cNvPicPr preferRelativeResize="0"/>
          <p:nvPr/>
        </p:nvPicPr>
        <p:blipFill>
          <a:blip r:embed="rId4">
            <a:alphaModFix/>
          </a:blip>
          <a:stretch>
            <a:fillRect/>
          </a:stretch>
        </p:blipFill>
        <p:spPr>
          <a:xfrm>
            <a:off x="7334287" y="2227588"/>
            <a:ext cx="166650" cy="196950"/>
          </a:xfrm>
          <a:prstGeom prst="rect">
            <a:avLst/>
          </a:prstGeom>
          <a:noFill/>
          <a:ln>
            <a:noFill/>
          </a:ln>
        </p:spPr>
      </p:pic>
      <p:pic>
        <p:nvPicPr>
          <p:cNvPr id="1462" name="Google Shape;1462;p43"/>
          <p:cNvPicPr preferRelativeResize="0"/>
          <p:nvPr/>
        </p:nvPicPr>
        <p:blipFill>
          <a:blip r:embed="rId4">
            <a:alphaModFix/>
          </a:blip>
          <a:stretch>
            <a:fillRect/>
          </a:stretch>
        </p:blipFill>
        <p:spPr>
          <a:xfrm>
            <a:off x="8055037" y="2227588"/>
            <a:ext cx="166650" cy="196950"/>
          </a:xfrm>
          <a:prstGeom prst="rect">
            <a:avLst/>
          </a:prstGeom>
          <a:noFill/>
          <a:ln>
            <a:noFill/>
          </a:ln>
        </p:spPr>
      </p:pic>
      <p:sp>
        <p:nvSpPr>
          <p:cNvPr id="1463" name="Google Shape;1463;p43"/>
          <p:cNvSpPr/>
          <p:nvPr/>
        </p:nvSpPr>
        <p:spPr>
          <a:xfrm>
            <a:off x="656900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64" name="Google Shape;1464;p43"/>
          <p:cNvSpPr/>
          <p:nvPr/>
        </p:nvSpPr>
        <p:spPr>
          <a:xfrm>
            <a:off x="72618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65" name="Google Shape;1465;p43"/>
          <p:cNvSpPr/>
          <p:nvPr/>
        </p:nvSpPr>
        <p:spPr>
          <a:xfrm>
            <a:off x="7982550" y="1569463"/>
            <a:ext cx="311700" cy="320100"/>
          </a:xfrm>
          <a:prstGeom prst="ellipse">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cxnSp>
        <p:nvCxnSpPr>
          <p:cNvPr id="1466" name="Google Shape;1466;p43"/>
          <p:cNvCxnSpPr>
            <a:endCxn id="1463" idx="4"/>
          </p:cNvCxnSpPr>
          <p:nvPr/>
        </p:nvCxnSpPr>
        <p:spPr>
          <a:xfrm flipH="1" rot="10800000">
            <a:off x="672095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67" name="Google Shape;1467;p43"/>
          <p:cNvCxnSpPr>
            <a:endCxn id="1464" idx="4"/>
          </p:cNvCxnSpPr>
          <p:nvPr/>
        </p:nvCxnSpPr>
        <p:spPr>
          <a:xfrm flipH="1" rot="10800000">
            <a:off x="741380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68" name="Google Shape;1468;p43"/>
          <p:cNvCxnSpPr>
            <a:endCxn id="1465" idx="4"/>
          </p:cNvCxnSpPr>
          <p:nvPr/>
        </p:nvCxnSpPr>
        <p:spPr>
          <a:xfrm flipH="1" rot="10800000">
            <a:off x="8134500" y="1889563"/>
            <a:ext cx="3900" cy="265500"/>
          </a:xfrm>
          <a:prstGeom prst="straightConnector1">
            <a:avLst/>
          </a:prstGeom>
          <a:noFill/>
          <a:ln cap="flat" cmpd="sng" w="9525">
            <a:solidFill>
              <a:srgbClr val="CC0000"/>
            </a:solidFill>
            <a:prstDash val="solid"/>
            <a:round/>
            <a:headEnd len="med" w="med" type="none"/>
            <a:tailEnd len="med" w="med" type="triangle"/>
          </a:ln>
        </p:spPr>
      </p:cxnSp>
      <p:cxnSp>
        <p:nvCxnSpPr>
          <p:cNvPr id="1469" name="Google Shape;1469;p43"/>
          <p:cNvCxnSpPr>
            <a:stCxn id="1463" idx="0"/>
            <a:endCxn id="1425" idx="4"/>
          </p:cNvCxnSpPr>
          <p:nvPr/>
        </p:nvCxnSpPr>
        <p:spPr>
          <a:xfrm rot="10800000">
            <a:off x="4952750" y="1219663"/>
            <a:ext cx="1772100" cy="349800"/>
          </a:xfrm>
          <a:prstGeom prst="straightConnector1">
            <a:avLst/>
          </a:prstGeom>
          <a:noFill/>
          <a:ln cap="flat" cmpd="sng" w="9525">
            <a:solidFill>
              <a:srgbClr val="000000"/>
            </a:solidFill>
            <a:prstDash val="solid"/>
            <a:round/>
            <a:headEnd len="med" w="med" type="none"/>
            <a:tailEnd len="med" w="med" type="triangle"/>
          </a:ln>
        </p:spPr>
      </p:cxnSp>
      <p:cxnSp>
        <p:nvCxnSpPr>
          <p:cNvPr id="1470" name="Google Shape;1470;p43"/>
          <p:cNvCxnSpPr>
            <a:stCxn id="1464" idx="0"/>
            <a:endCxn id="1425" idx="4"/>
          </p:cNvCxnSpPr>
          <p:nvPr/>
        </p:nvCxnSpPr>
        <p:spPr>
          <a:xfrm rot="10800000">
            <a:off x="4952600" y="1219663"/>
            <a:ext cx="2465100" cy="349800"/>
          </a:xfrm>
          <a:prstGeom prst="straightConnector1">
            <a:avLst/>
          </a:prstGeom>
          <a:noFill/>
          <a:ln cap="flat" cmpd="sng" w="9525">
            <a:solidFill>
              <a:srgbClr val="000000"/>
            </a:solidFill>
            <a:prstDash val="solid"/>
            <a:round/>
            <a:headEnd len="med" w="med" type="none"/>
            <a:tailEnd len="med" w="med" type="triangle"/>
          </a:ln>
        </p:spPr>
      </p:cxnSp>
      <p:cxnSp>
        <p:nvCxnSpPr>
          <p:cNvPr id="1471" name="Google Shape;1471;p43"/>
          <p:cNvCxnSpPr>
            <a:stCxn id="1465" idx="0"/>
            <a:endCxn id="1425" idx="4"/>
          </p:cNvCxnSpPr>
          <p:nvPr/>
        </p:nvCxnSpPr>
        <p:spPr>
          <a:xfrm rot="10800000">
            <a:off x="4952700" y="1219663"/>
            <a:ext cx="3185700" cy="349800"/>
          </a:xfrm>
          <a:prstGeom prst="straightConnector1">
            <a:avLst/>
          </a:prstGeom>
          <a:noFill/>
          <a:ln cap="flat" cmpd="sng" w="9525">
            <a:solidFill>
              <a:srgbClr val="000000"/>
            </a:solidFill>
            <a:prstDash val="solid"/>
            <a:round/>
            <a:headEnd len="med" w="med" type="none"/>
            <a:tailEnd len="med" w="med" type="triangle"/>
          </a:ln>
        </p:spPr>
      </p:cxnSp>
      <p:cxnSp>
        <p:nvCxnSpPr>
          <p:cNvPr id="1472" name="Google Shape;1472;p43"/>
          <p:cNvCxnSpPr>
            <a:endCxn id="1463" idx="2"/>
          </p:cNvCxnSpPr>
          <p:nvPr/>
        </p:nvCxnSpPr>
        <p:spPr>
          <a:xfrm flipH="1" rot="5400000">
            <a:off x="6134300" y="2164213"/>
            <a:ext cx="1016700" cy="147300"/>
          </a:xfrm>
          <a:prstGeom prst="curvedConnector4">
            <a:avLst>
              <a:gd fmla="val 29784" name="adj1"/>
              <a:gd fmla="val 261660" name="adj2"/>
            </a:avLst>
          </a:prstGeom>
          <a:noFill/>
          <a:ln cap="flat" cmpd="sng" w="9525">
            <a:solidFill>
              <a:srgbClr val="3D85C6"/>
            </a:solidFill>
            <a:prstDash val="solid"/>
            <a:round/>
            <a:headEnd len="med" w="med" type="none"/>
            <a:tailEnd len="med" w="med" type="triangle"/>
          </a:ln>
        </p:spPr>
      </p:cxnSp>
      <p:cxnSp>
        <p:nvCxnSpPr>
          <p:cNvPr id="1473" name="Google Shape;1473;p43"/>
          <p:cNvCxnSpPr>
            <a:endCxn id="1464" idx="2"/>
          </p:cNvCxnSpPr>
          <p:nvPr/>
        </p:nvCxnSpPr>
        <p:spPr>
          <a:xfrm flipH="1" rot="5400000">
            <a:off x="6835100" y="2156263"/>
            <a:ext cx="1011900" cy="158400"/>
          </a:xfrm>
          <a:prstGeom prst="curvedConnector4">
            <a:avLst>
              <a:gd fmla="val 26960" name="adj1"/>
              <a:gd fmla="val 250331" name="adj2"/>
            </a:avLst>
          </a:prstGeom>
          <a:noFill/>
          <a:ln cap="flat" cmpd="sng" w="9525">
            <a:solidFill>
              <a:srgbClr val="3D85C6"/>
            </a:solidFill>
            <a:prstDash val="solid"/>
            <a:round/>
            <a:headEnd len="med" w="med" type="none"/>
            <a:tailEnd len="med" w="med" type="triangle"/>
          </a:ln>
        </p:spPr>
      </p:cxnSp>
      <p:cxnSp>
        <p:nvCxnSpPr>
          <p:cNvPr id="1474" name="Google Shape;1474;p43"/>
          <p:cNvCxnSpPr>
            <a:endCxn id="1465" idx="2"/>
          </p:cNvCxnSpPr>
          <p:nvPr/>
        </p:nvCxnSpPr>
        <p:spPr>
          <a:xfrm flipH="1" rot="5400000">
            <a:off x="7552200" y="2159863"/>
            <a:ext cx="1011900" cy="151200"/>
          </a:xfrm>
          <a:prstGeom prst="curvedConnector4">
            <a:avLst>
              <a:gd fmla="val 28621" name="adj1"/>
              <a:gd fmla="val 257490" name="adj2"/>
            </a:avLst>
          </a:prstGeom>
          <a:noFill/>
          <a:ln cap="flat" cmpd="sng" w="9525">
            <a:solidFill>
              <a:srgbClr val="3D85C6"/>
            </a:solidFill>
            <a:prstDash val="solid"/>
            <a:round/>
            <a:headEnd len="med" w="med" type="none"/>
            <a:tailEnd len="med" w="med" type="triangle"/>
          </a:ln>
        </p:spPr>
      </p:cxnSp>
      <p:pic>
        <p:nvPicPr>
          <p:cNvPr id="1475" name="Google Shape;1475;p43"/>
          <p:cNvPicPr preferRelativeResize="0"/>
          <p:nvPr/>
        </p:nvPicPr>
        <p:blipFill>
          <a:blip r:embed="rId5">
            <a:alphaModFix/>
          </a:blip>
          <a:stretch>
            <a:fillRect/>
          </a:stretch>
        </p:blipFill>
        <p:spPr>
          <a:xfrm>
            <a:off x="6641525" y="1631038"/>
            <a:ext cx="166650" cy="196950"/>
          </a:xfrm>
          <a:prstGeom prst="rect">
            <a:avLst/>
          </a:prstGeom>
          <a:noFill/>
          <a:ln>
            <a:noFill/>
          </a:ln>
        </p:spPr>
      </p:pic>
      <p:pic>
        <p:nvPicPr>
          <p:cNvPr id="1476" name="Google Shape;1476;p43"/>
          <p:cNvPicPr preferRelativeResize="0"/>
          <p:nvPr/>
        </p:nvPicPr>
        <p:blipFill>
          <a:blip r:embed="rId5">
            <a:alphaModFix/>
          </a:blip>
          <a:stretch>
            <a:fillRect/>
          </a:stretch>
        </p:blipFill>
        <p:spPr>
          <a:xfrm>
            <a:off x="7348300" y="1631038"/>
            <a:ext cx="166650" cy="196950"/>
          </a:xfrm>
          <a:prstGeom prst="rect">
            <a:avLst/>
          </a:prstGeom>
          <a:noFill/>
          <a:ln>
            <a:noFill/>
          </a:ln>
        </p:spPr>
      </p:pic>
      <p:pic>
        <p:nvPicPr>
          <p:cNvPr id="1477" name="Google Shape;1477;p43"/>
          <p:cNvPicPr preferRelativeResize="0"/>
          <p:nvPr/>
        </p:nvPicPr>
        <p:blipFill>
          <a:blip r:embed="rId5">
            <a:alphaModFix/>
          </a:blip>
          <a:stretch>
            <a:fillRect/>
          </a:stretch>
        </p:blipFill>
        <p:spPr>
          <a:xfrm>
            <a:off x="8055075" y="1631038"/>
            <a:ext cx="166650" cy="196950"/>
          </a:xfrm>
          <a:prstGeom prst="rect">
            <a:avLst/>
          </a:prstGeom>
          <a:noFill/>
          <a:ln>
            <a:noFill/>
          </a:ln>
        </p:spPr>
      </p:pic>
      <p:sp>
        <p:nvSpPr>
          <p:cNvPr id="1478" name="Google Shape;1478;p43"/>
          <p:cNvSpPr txBox="1"/>
          <p:nvPr/>
        </p:nvSpPr>
        <p:spPr>
          <a:xfrm>
            <a:off x="611400" y="1924925"/>
            <a:ext cx="858600" cy="6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LSTM </a:t>
            </a:r>
            <a:r>
              <a:rPr lang="en">
                <a:latin typeface="Times New Roman"/>
                <a:ea typeface="Times New Roman"/>
                <a:cs typeface="Times New Roman"/>
                <a:sym typeface="Times New Roman"/>
              </a:rPr>
              <a:t>l</a:t>
            </a:r>
            <a:r>
              <a:rPr lang="en">
                <a:latin typeface="Times New Roman"/>
                <a:ea typeface="Times New Roman"/>
                <a:cs typeface="Times New Roman"/>
                <a:sym typeface="Times New Roman"/>
              </a:rPr>
              <a:t>ayer </a:t>
            </a:r>
            <a:endParaRPr>
              <a:latin typeface="Times New Roman"/>
              <a:ea typeface="Times New Roman"/>
              <a:cs typeface="Times New Roman"/>
              <a:sym typeface="Times New Roman"/>
            </a:endParaRPr>
          </a:p>
        </p:txBody>
      </p:sp>
      <p:sp>
        <p:nvSpPr>
          <p:cNvPr id="1479" name="Google Shape;1479;p43"/>
          <p:cNvSpPr txBox="1"/>
          <p:nvPr/>
        </p:nvSpPr>
        <p:spPr>
          <a:xfrm>
            <a:off x="2306338" y="838000"/>
            <a:ext cx="1047900" cy="3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Attention layer</a:t>
            </a:r>
            <a:endParaRPr>
              <a:latin typeface="Times New Roman"/>
              <a:ea typeface="Times New Roman"/>
              <a:cs typeface="Times New Roman"/>
              <a:sym typeface="Times New Roman"/>
            </a:endParaRPr>
          </a:p>
        </p:txBody>
      </p:sp>
      <p:sp>
        <p:nvSpPr>
          <p:cNvPr id="1480" name="Google Shape;1480;p43"/>
          <p:cNvSpPr txBox="1"/>
          <p:nvPr/>
        </p:nvSpPr>
        <p:spPr>
          <a:xfrm>
            <a:off x="737675" y="3624163"/>
            <a:ext cx="624000" cy="54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CNN</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l</a:t>
            </a:r>
            <a:r>
              <a:rPr lang="en">
                <a:latin typeface="Times New Roman"/>
                <a:ea typeface="Times New Roman"/>
                <a:cs typeface="Times New Roman"/>
                <a:sym typeface="Times New Roman"/>
              </a:rPr>
              <a:t>ayer</a:t>
            </a:r>
            <a:endParaRPr>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44"/>
          <p:cNvSpPr/>
          <p:nvPr/>
        </p:nvSpPr>
        <p:spPr>
          <a:xfrm>
            <a:off x="2261450"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a:t>
            </a:r>
            <a:endParaRPr/>
          </a:p>
        </p:txBody>
      </p:sp>
      <p:sp>
        <p:nvSpPr>
          <p:cNvPr id="1486" name="Google Shape;1486;p44"/>
          <p:cNvSpPr/>
          <p:nvPr/>
        </p:nvSpPr>
        <p:spPr>
          <a:xfrm>
            <a:off x="2845001"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487" name="Google Shape;1487;p44"/>
          <p:cNvCxnSpPr>
            <a:stCxn id="1485" idx="3"/>
            <a:endCxn id="1486" idx="1"/>
          </p:cNvCxnSpPr>
          <p:nvPr/>
        </p:nvCxnSpPr>
        <p:spPr>
          <a:xfrm>
            <a:off x="2524250" y="26386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488" name="Google Shape;1488;p44"/>
          <p:cNvCxnSpPr>
            <a:stCxn id="1486" idx="1"/>
            <a:endCxn id="1485" idx="3"/>
          </p:cNvCxnSpPr>
          <p:nvPr/>
        </p:nvCxnSpPr>
        <p:spPr>
          <a:xfrm rot="10800000">
            <a:off x="2524301" y="2638608"/>
            <a:ext cx="320700" cy="0"/>
          </a:xfrm>
          <a:prstGeom prst="straightConnector1">
            <a:avLst/>
          </a:prstGeom>
          <a:noFill/>
          <a:ln cap="flat" cmpd="sng" w="19050">
            <a:solidFill>
              <a:schemeClr val="dk1"/>
            </a:solidFill>
            <a:prstDash val="solid"/>
            <a:round/>
            <a:headEnd len="med" w="med" type="none"/>
            <a:tailEnd len="med" w="med" type="triangle"/>
          </a:ln>
        </p:spPr>
      </p:cxnSp>
      <p:sp>
        <p:nvSpPr>
          <p:cNvPr id="1489" name="Google Shape;1489;p44"/>
          <p:cNvSpPr/>
          <p:nvPr/>
        </p:nvSpPr>
        <p:spPr>
          <a:xfrm>
            <a:off x="3461430"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490" name="Google Shape;1490;p44"/>
          <p:cNvSpPr/>
          <p:nvPr/>
        </p:nvSpPr>
        <p:spPr>
          <a:xfrm>
            <a:off x="4044981"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491" name="Google Shape;1491;p44"/>
          <p:cNvCxnSpPr>
            <a:stCxn id="1489" idx="3"/>
            <a:endCxn id="1490" idx="1"/>
          </p:cNvCxnSpPr>
          <p:nvPr/>
        </p:nvCxnSpPr>
        <p:spPr>
          <a:xfrm>
            <a:off x="3724230" y="26386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492" name="Google Shape;1492;p44"/>
          <p:cNvCxnSpPr>
            <a:stCxn id="1490" idx="1"/>
            <a:endCxn id="1489" idx="3"/>
          </p:cNvCxnSpPr>
          <p:nvPr/>
        </p:nvCxnSpPr>
        <p:spPr>
          <a:xfrm rot="10800000">
            <a:off x="3724281" y="2638608"/>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1493" name="Google Shape;1493;p44"/>
          <p:cNvCxnSpPr/>
          <p:nvPr/>
        </p:nvCxnSpPr>
        <p:spPr>
          <a:xfrm>
            <a:off x="3124363" y="263869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494" name="Google Shape;1494;p44"/>
          <p:cNvCxnSpPr/>
          <p:nvPr/>
        </p:nvCxnSpPr>
        <p:spPr>
          <a:xfrm rot="10800000">
            <a:off x="3124291" y="2638694"/>
            <a:ext cx="320700" cy="0"/>
          </a:xfrm>
          <a:prstGeom prst="straightConnector1">
            <a:avLst/>
          </a:prstGeom>
          <a:noFill/>
          <a:ln cap="flat" cmpd="sng" w="19050">
            <a:solidFill>
              <a:schemeClr val="dk1"/>
            </a:solidFill>
            <a:prstDash val="solid"/>
            <a:round/>
            <a:headEnd len="med" w="med" type="none"/>
            <a:tailEnd len="med" w="med" type="triangle"/>
          </a:ln>
        </p:spPr>
      </p:cxnSp>
      <p:sp>
        <p:nvSpPr>
          <p:cNvPr id="1495" name="Google Shape;1495;p44"/>
          <p:cNvSpPr/>
          <p:nvPr/>
        </p:nvSpPr>
        <p:spPr>
          <a:xfrm>
            <a:off x="4628532"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496" name="Google Shape;1496;p44"/>
          <p:cNvCxnSpPr>
            <a:endCxn id="1495" idx="1"/>
          </p:cNvCxnSpPr>
          <p:nvPr/>
        </p:nvCxnSpPr>
        <p:spPr>
          <a:xfrm>
            <a:off x="4307832" y="26386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497" name="Google Shape;1497;p44"/>
          <p:cNvCxnSpPr>
            <a:stCxn id="1495" idx="1"/>
          </p:cNvCxnSpPr>
          <p:nvPr/>
        </p:nvCxnSpPr>
        <p:spPr>
          <a:xfrm rot="10800000">
            <a:off x="4307832" y="2638608"/>
            <a:ext cx="320700" cy="0"/>
          </a:xfrm>
          <a:prstGeom prst="straightConnector1">
            <a:avLst/>
          </a:prstGeom>
          <a:noFill/>
          <a:ln cap="flat" cmpd="sng" w="19050">
            <a:solidFill>
              <a:schemeClr val="dk1"/>
            </a:solidFill>
            <a:prstDash val="solid"/>
            <a:round/>
            <a:headEnd len="med" w="med" type="none"/>
            <a:tailEnd len="med" w="med" type="triangle"/>
          </a:ln>
        </p:spPr>
      </p:cxnSp>
      <p:sp>
        <p:nvSpPr>
          <p:cNvPr id="1498" name="Google Shape;1498;p44"/>
          <p:cNvSpPr/>
          <p:nvPr/>
        </p:nvSpPr>
        <p:spPr>
          <a:xfrm>
            <a:off x="5244962"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sp>
        <p:nvSpPr>
          <p:cNvPr id="1499" name="Google Shape;1499;p44"/>
          <p:cNvSpPr/>
          <p:nvPr/>
        </p:nvSpPr>
        <p:spPr>
          <a:xfrm>
            <a:off x="5828513" y="2405658"/>
            <a:ext cx="262800" cy="465900"/>
          </a:xfrm>
          <a:prstGeom prst="rect">
            <a:avLst/>
          </a:prstGeom>
          <a:solidFill>
            <a:srgbClr val="FCFC7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L</a:t>
            </a:r>
            <a:endParaRPr/>
          </a:p>
        </p:txBody>
      </p:sp>
      <p:cxnSp>
        <p:nvCxnSpPr>
          <p:cNvPr id="1500" name="Google Shape;1500;p44"/>
          <p:cNvCxnSpPr>
            <a:stCxn id="1498" idx="3"/>
            <a:endCxn id="1499" idx="1"/>
          </p:cNvCxnSpPr>
          <p:nvPr/>
        </p:nvCxnSpPr>
        <p:spPr>
          <a:xfrm>
            <a:off x="5507762" y="2638608"/>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501" name="Google Shape;1501;p44"/>
          <p:cNvCxnSpPr>
            <a:stCxn id="1499" idx="1"/>
            <a:endCxn id="1498" idx="3"/>
          </p:cNvCxnSpPr>
          <p:nvPr/>
        </p:nvCxnSpPr>
        <p:spPr>
          <a:xfrm rot="10800000">
            <a:off x="5507813" y="2638608"/>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1502" name="Google Shape;1502;p44"/>
          <p:cNvCxnSpPr/>
          <p:nvPr/>
        </p:nvCxnSpPr>
        <p:spPr>
          <a:xfrm>
            <a:off x="4907895" y="2638694"/>
            <a:ext cx="320700" cy="0"/>
          </a:xfrm>
          <a:prstGeom prst="straightConnector1">
            <a:avLst/>
          </a:prstGeom>
          <a:noFill/>
          <a:ln cap="flat" cmpd="sng" w="19050">
            <a:solidFill>
              <a:srgbClr val="000000"/>
            </a:solidFill>
            <a:prstDash val="solid"/>
            <a:round/>
            <a:headEnd len="med" w="med" type="none"/>
            <a:tailEnd len="med" w="med" type="triangle"/>
          </a:ln>
        </p:spPr>
      </p:cxnSp>
      <p:cxnSp>
        <p:nvCxnSpPr>
          <p:cNvPr id="1503" name="Google Shape;1503;p44"/>
          <p:cNvCxnSpPr/>
          <p:nvPr/>
        </p:nvCxnSpPr>
        <p:spPr>
          <a:xfrm rot="10800000">
            <a:off x="4907822" y="2638694"/>
            <a:ext cx="320700" cy="0"/>
          </a:xfrm>
          <a:prstGeom prst="straightConnector1">
            <a:avLst/>
          </a:prstGeom>
          <a:noFill/>
          <a:ln cap="flat" cmpd="sng" w="19050">
            <a:solidFill>
              <a:schemeClr val="dk1"/>
            </a:solidFill>
            <a:prstDash val="solid"/>
            <a:round/>
            <a:headEnd len="med" w="med" type="none"/>
            <a:tailEnd len="med" w="med" type="triangle"/>
          </a:ln>
        </p:spPr>
      </p:cxnSp>
      <p:cxnSp>
        <p:nvCxnSpPr>
          <p:cNvPr id="1504" name="Google Shape;1504;p44"/>
          <p:cNvCxnSpPr>
            <a:stCxn id="1485" idx="0"/>
            <a:endCxn id="1505" idx="2"/>
          </p:cNvCxnSpPr>
          <p:nvPr/>
        </p:nvCxnSpPr>
        <p:spPr>
          <a:xfrm rot="10800000">
            <a:off x="2392850" y="20867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06" name="Google Shape;1506;p44"/>
          <p:cNvCxnSpPr/>
          <p:nvPr/>
        </p:nvCxnSpPr>
        <p:spPr>
          <a:xfrm rot="10800000">
            <a:off x="2976463" y="20867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07" name="Google Shape;1507;p44"/>
          <p:cNvCxnSpPr/>
          <p:nvPr/>
        </p:nvCxnSpPr>
        <p:spPr>
          <a:xfrm rot="10800000">
            <a:off x="3592892" y="20867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08" name="Google Shape;1508;p44"/>
          <p:cNvCxnSpPr/>
          <p:nvPr/>
        </p:nvCxnSpPr>
        <p:spPr>
          <a:xfrm rot="10800000">
            <a:off x="4176443" y="2086758"/>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09" name="Google Shape;1509;p44"/>
          <p:cNvCxnSpPr/>
          <p:nvPr/>
        </p:nvCxnSpPr>
        <p:spPr>
          <a:xfrm rot="10800000">
            <a:off x="4759994" y="2086809"/>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10" name="Google Shape;1510;p44"/>
          <p:cNvCxnSpPr/>
          <p:nvPr/>
        </p:nvCxnSpPr>
        <p:spPr>
          <a:xfrm rot="10800000">
            <a:off x="5376423" y="2086809"/>
            <a:ext cx="0" cy="318900"/>
          </a:xfrm>
          <a:prstGeom prst="straightConnector1">
            <a:avLst/>
          </a:prstGeom>
          <a:noFill/>
          <a:ln cap="flat" cmpd="sng" w="19050">
            <a:solidFill>
              <a:srgbClr val="000000"/>
            </a:solidFill>
            <a:prstDash val="solid"/>
            <a:round/>
            <a:headEnd len="med" w="med" type="none"/>
            <a:tailEnd len="med" w="med" type="triangle"/>
          </a:ln>
        </p:spPr>
      </p:cxnSp>
      <p:cxnSp>
        <p:nvCxnSpPr>
          <p:cNvPr id="1511" name="Google Shape;1511;p44"/>
          <p:cNvCxnSpPr/>
          <p:nvPr/>
        </p:nvCxnSpPr>
        <p:spPr>
          <a:xfrm rot="10800000">
            <a:off x="5959974" y="2086758"/>
            <a:ext cx="0" cy="318900"/>
          </a:xfrm>
          <a:prstGeom prst="straightConnector1">
            <a:avLst/>
          </a:prstGeom>
          <a:noFill/>
          <a:ln cap="flat" cmpd="sng" w="19050">
            <a:solidFill>
              <a:srgbClr val="000000"/>
            </a:solidFill>
            <a:prstDash val="solid"/>
            <a:round/>
            <a:headEnd len="med" w="med" type="none"/>
            <a:tailEnd len="med" w="med" type="triangle"/>
          </a:ln>
        </p:spPr>
      </p:cxnSp>
      <p:sp>
        <p:nvSpPr>
          <p:cNvPr id="1512" name="Google Shape;1512;p44"/>
          <p:cNvSpPr/>
          <p:nvPr/>
        </p:nvSpPr>
        <p:spPr>
          <a:xfrm>
            <a:off x="2261600" y="1710564"/>
            <a:ext cx="3822000" cy="37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AM</a:t>
            </a:r>
            <a:endParaRPr/>
          </a:p>
        </p:txBody>
      </p:sp>
      <p:sp>
        <p:nvSpPr>
          <p:cNvPr id="1513" name="Google Shape;1513;p44"/>
          <p:cNvSpPr/>
          <p:nvPr/>
        </p:nvSpPr>
        <p:spPr>
          <a:xfrm>
            <a:off x="2262499" y="1093950"/>
            <a:ext cx="5240100" cy="3189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FC</a:t>
            </a:r>
            <a:endParaRPr/>
          </a:p>
        </p:txBody>
      </p:sp>
      <p:sp>
        <p:nvSpPr>
          <p:cNvPr id="1514" name="Google Shape;1514;p44"/>
          <p:cNvSpPr/>
          <p:nvPr/>
        </p:nvSpPr>
        <p:spPr>
          <a:xfrm>
            <a:off x="2261449" y="629575"/>
            <a:ext cx="5240100" cy="3189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SM</a:t>
            </a:r>
            <a:endParaRPr/>
          </a:p>
        </p:txBody>
      </p:sp>
      <p:cxnSp>
        <p:nvCxnSpPr>
          <p:cNvPr id="1515" name="Google Shape;1515;p44"/>
          <p:cNvCxnSpPr>
            <a:stCxn id="1512" idx="0"/>
          </p:cNvCxnSpPr>
          <p:nvPr/>
        </p:nvCxnSpPr>
        <p:spPr>
          <a:xfrm flipH="1" rot="10800000">
            <a:off x="4172600" y="1426764"/>
            <a:ext cx="3900" cy="283800"/>
          </a:xfrm>
          <a:prstGeom prst="straightConnector1">
            <a:avLst/>
          </a:prstGeom>
          <a:noFill/>
          <a:ln cap="flat" cmpd="sng" w="19050">
            <a:solidFill>
              <a:srgbClr val="000000"/>
            </a:solidFill>
            <a:prstDash val="solid"/>
            <a:round/>
            <a:headEnd len="med" w="med" type="none"/>
            <a:tailEnd len="med" w="med" type="triangle"/>
          </a:ln>
        </p:spPr>
      </p:cxnSp>
      <p:cxnSp>
        <p:nvCxnSpPr>
          <p:cNvPr id="1516" name="Google Shape;1516;p44"/>
          <p:cNvCxnSpPr>
            <a:stCxn id="1517" idx="0"/>
            <a:endCxn id="1485" idx="2"/>
          </p:cNvCxnSpPr>
          <p:nvPr/>
        </p:nvCxnSpPr>
        <p:spPr>
          <a:xfrm rot="10800000">
            <a:off x="2392850"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17" name="Google Shape;1517;p44"/>
          <p:cNvSpPr/>
          <p:nvPr/>
        </p:nvSpPr>
        <p:spPr>
          <a:xfrm>
            <a:off x="2261450" y="3418875"/>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4"/>
          <p:cNvSpPr/>
          <p:nvPr/>
        </p:nvSpPr>
        <p:spPr>
          <a:xfrm>
            <a:off x="6445025" y="2479150"/>
            <a:ext cx="907500" cy="318900"/>
          </a:xfrm>
          <a:prstGeom prst="rect">
            <a:avLst/>
          </a:prstGeom>
          <a:solidFill>
            <a:srgbClr val="A7F36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Conv</a:t>
            </a:r>
            <a:endParaRPr/>
          </a:p>
        </p:txBody>
      </p:sp>
      <p:cxnSp>
        <p:nvCxnSpPr>
          <p:cNvPr id="1519" name="Google Shape;1519;p44"/>
          <p:cNvCxnSpPr/>
          <p:nvPr/>
        </p:nvCxnSpPr>
        <p:spPr>
          <a:xfrm flipH="1" rot="10800000">
            <a:off x="2392850" y="2804850"/>
            <a:ext cx="4156800" cy="186900"/>
          </a:xfrm>
          <a:prstGeom prst="bentConnector3">
            <a:avLst>
              <a:gd fmla="val 99999" name="adj1"/>
            </a:avLst>
          </a:prstGeom>
          <a:noFill/>
          <a:ln cap="flat" cmpd="sng" w="9525">
            <a:solidFill>
              <a:srgbClr val="000000"/>
            </a:solidFill>
            <a:prstDash val="solid"/>
            <a:round/>
            <a:headEnd len="med" w="med" type="none"/>
            <a:tailEnd len="med" w="med" type="triangle"/>
          </a:ln>
        </p:spPr>
      </p:cxnSp>
      <p:cxnSp>
        <p:nvCxnSpPr>
          <p:cNvPr id="1520" name="Google Shape;1520;p44"/>
          <p:cNvCxnSpPr/>
          <p:nvPr/>
        </p:nvCxnSpPr>
        <p:spPr>
          <a:xfrm flipH="1" rot="10800000">
            <a:off x="2976388" y="2805450"/>
            <a:ext cx="3669300" cy="229800"/>
          </a:xfrm>
          <a:prstGeom prst="bentConnector3">
            <a:avLst>
              <a:gd fmla="val 100004" name="adj1"/>
            </a:avLst>
          </a:prstGeom>
          <a:noFill/>
          <a:ln cap="flat" cmpd="sng" w="9525">
            <a:solidFill>
              <a:srgbClr val="000000"/>
            </a:solidFill>
            <a:prstDash val="solid"/>
            <a:round/>
            <a:headEnd len="med" w="med" type="none"/>
            <a:tailEnd len="med" w="med" type="triangle"/>
          </a:ln>
        </p:spPr>
      </p:cxnSp>
      <p:cxnSp>
        <p:nvCxnSpPr>
          <p:cNvPr id="1521" name="Google Shape;1521;p44"/>
          <p:cNvCxnSpPr/>
          <p:nvPr/>
        </p:nvCxnSpPr>
        <p:spPr>
          <a:xfrm flipH="1" rot="10800000">
            <a:off x="3592775" y="2798125"/>
            <a:ext cx="3156600" cy="293100"/>
          </a:xfrm>
          <a:prstGeom prst="bentConnector3">
            <a:avLst>
              <a:gd fmla="val 100002" name="adj1"/>
            </a:avLst>
          </a:prstGeom>
          <a:noFill/>
          <a:ln cap="flat" cmpd="sng" w="9525">
            <a:solidFill>
              <a:srgbClr val="000000"/>
            </a:solidFill>
            <a:prstDash val="solid"/>
            <a:round/>
            <a:headEnd len="med" w="med" type="none"/>
            <a:tailEnd len="med" w="med" type="triangle"/>
          </a:ln>
        </p:spPr>
      </p:cxnSp>
      <p:cxnSp>
        <p:nvCxnSpPr>
          <p:cNvPr id="1522" name="Google Shape;1522;p44"/>
          <p:cNvCxnSpPr>
            <a:endCxn id="1518" idx="2"/>
          </p:cNvCxnSpPr>
          <p:nvPr/>
        </p:nvCxnSpPr>
        <p:spPr>
          <a:xfrm flipH="1" rot="10800000">
            <a:off x="4172675" y="2798050"/>
            <a:ext cx="2726100" cy="345000"/>
          </a:xfrm>
          <a:prstGeom prst="bentConnector2">
            <a:avLst/>
          </a:prstGeom>
          <a:noFill/>
          <a:ln cap="flat" cmpd="sng" w="9525">
            <a:solidFill>
              <a:srgbClr val="000000"/>
            </a:solidFill>
            <a:prstDash val="solid"/>
            <a:round/>
            <a:headEnd len="med" w="med" type="none"/>
            <a:tailEnd len="med" w="med" type="triangle"/>
          </a:ln>
        </p:spPr>
      </p:cxnSp>
      <p:cxnSp>
        <p:nvCxnSpPr>
          <p:cNvPr id="1523" name="Google Shape;1523;p44"/>
          <p:cNvCxnSpPr/>
          <p:nvPr/>
        </p:nvCxnSpPr>
        <p:spPr>
          <a:xfrm flipH="1" rot="10800000">
            <a:off x="4759775" y="2804725"/>
            <a:ext cx="2293200" cy="402900"/>
          </a:xfrm>
          <a:prstGeom prst="bentConnector3">
            <a:avLst>
              <a:gd fmla="val 99996" name="adj1"/>
            </a:avLst>
          </a:prstGeom>
          <a:noFill/>
          <a:ln cap="flat" cmpd="sng" w="9525">
            <a:solidFill>
              <a:srgbClr val="000000"/>
            </a:solidFill>
            <a:prstDash val="solid"/>
            <a:round/>
            <a:headEnd len="med" w="med" type="none"/>
            <a:tailEnd len="med" w="med" type="triangle"/>
          </a:ln>
        </p:spPr>
      </p:cxnSp>
      <p:cxnSp>
        <p:nvCxnSpPr>
          <p:cNvPr id="1524" name="Google Shape;1524;p44"/>
          <p:cNvCxnSpPr/>
          <p:nvPr/>
        </p:nvCxnSpPr>
        <p:spPr>
          <a:xfrm flipH="1" rot="10800000">
            <a:off x="5376338" y="2804975"/>
            <a:ext cx="1787400" cy="466800"/>
          </a:xfrm>
          <a:prstGeom prst="bentConnector3">
            <a:avLst>
              <a:gd fmla="val 100008" name="adj1"/>
            </a:avLst>
          </a:prstGeom>
          <a:noFill/>
          <a:ln cap="flat" cmpd="sng" w="9525">
            <a:solidFill>
              <a:srgbClr val="000000"/>
            </a:solidFill>
            <a:prstDash val="solid"/>
            <a:round/>
            <a:headEnd len="med" w="med" type="none"/>
            <a:tailEnd len="med" w="med" type="triangle"/>
          </a:ln>
        </p:spPr>
      </p:cxnSp>
      <p:cxnSp>
        <p:nvCxnSpPr>
          <p:cNvPr id="1525" name="Google Shape;1525;p44"/>
          <p:cNvCxnSpPr/>
          <p:nvPr/>
        </p:nvCxnSpPr>
        <p:spPr>
          <a:xfrm flipH="1" rot="10800000">
            <a:off x="5959888" y="2804938"/>
            <a:ext cx="1329900" cy="519300"/>
          </a:xfrm>
          <a:prstGeom prst="bentConnector3">
            <a:avLst>
              <a:gd fmla="val 99993" name="adj1"/>
            </a:avLst>
          </a:prstGeom>
          <a:noFill/>
          <a:ln cap="flat" cmpd="sng" w="9525">
            <a:solidFill>
              <a:srgbClr val="000000"/>
            </a:solidFill>
            <a:prstDash val="solid"/>
            <a:round/>
            <a:headEnd len="med" w="med" type="none"/>
            <a:tailEnd len="med" w="med" type="triangle"/>
          </a:ln>
        </p:spPr>
      </p:cxnSp>
      <p:cxnSp>
        <p:nvCxnSpPr>
          <p:cNvPr id="1526" name="Google Shape;1526;p44"/>
          <p:cNvCxnSpPr>
            <a:stCxn id="1527" idx="0"/>
          </p:cNvCxnSpPr>
          <p:nvPr/>
        </p:nvCxnSpPr>
        <p:spPr>
          <a:xfrm rot="10800000">
            <a:off x="2976475"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27" name="Google Shape;1527;p44"/>
          <p:cNvSpPr/>
          <p:nvPr/>
        </p:nvSpPr>
        <p:spPr>
          <a:xfrm>
            <a:off x="2845075" y="3418875"/>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528" name="Google Shape;1528;p44"/>
          <p:cNvCxnSpPr>
            <a:stCxn id="1529" idx="0"/>
          </p:cNvCxnSpPr>
          <p:nvPr/>
        </p:nvCxnSpPr>
        <p:spPr>
          <a:xfrm rot="10800000">
            <a:off x="3592900"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29" name="Google Shape;1529;p44"/>
          <p:cNvSpPr/>
          <p:nvPr/>
        </p:nvSpPr>
        <p:spPr>
          <a:xfrm>
            <a:off x="3461500" y="3418875"/>
            <a:ext cx="262800" cy="6366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0" name="Google Shape;1530;p44"/>
          <p:cNvCxnSpPr>
            <a:stCxn id="1531" idx="0"/>
          </p:cNvCxnSpPr>
          <p:nvPr/>
        </p:nvCxnSpPr>
        <p:spPr>
          <a:xfrm rot="10800000">
            <a:off x="4176413"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31" name="Google Shape;1531;p44"/>
          <p:cNvSpPr/>
          <p:nvPr/>
        </p:nvSpPr>
        <p:spPr>
          <a:xfrm>
            <a:off x="4045013" y="3418875"/>
            <a:ext cx="262800" cy="6366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2" name="Google Shape;1532;p44"/>
          <p:cNvCxnSpPr>
            <a:stCxn id="1533" idx="0"/>
          </p:cNvCxnSpPr>
          <p:nvPr/>
        </p:nvCxnSpPr>
        <p:spPr>
          <a:xfrm rot="10800000">
            <a:off x="4759938"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33" name="Google Shape;1533;p44"/>
          <p:cNvSpPr/>
          <p:nvPr/>
        </p:nvSpPr>
        <p:spPr>
          <a:xfrm>
            <a:off x="4628538" y="3418875"/>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1534" name="Google Shape;1534;p44"/>
          <p:cNvCxnSpPr>
            <a:stCxn id="1535" idx="0"/>
          </p:cNvCxnSpPr>
          <p:nvPr/>
        </p:nvCxnSpPr>
        <p:spPr>
          <a:xfrm rot="10800000">
            <a:off x="5376363"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35" name="Google Shape;1535;p44"/>
          <p:cNvSpPr/>
          <p:nvPr/>
        </p:nvSpPr>
        <p:spPr>
          <a:xfrm>
            <a:off x="5244963" y="3418875"/>
            <a:ext cx="262800" cy="6366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6" name="Google Shape;1536;p44"/>
          <p:cNvCxnSpPr>
            <a:stCxn id="1537" idx="0"/>
          </p:cNvCxnSpPr>
          <p:nvPr/>
        </p:nvCxnSpPr>
        <p:spPr>
          <a:xfrm rot="10800000">
            <a:off x="5959988" y="2871675"/>
            <a:ext cx="0" cy="547200"/>
          </a:xfrm>
          <a:prstGeom prst="straightConnector1">
            <a:avLst/>
          </a:prstGeom>
          <a:noFill/>
          <a:ln cap="flat" cmpd="sng" w="19050">
            <a:solidFill>
              <a:srgbClr val="000000"/>
            </a:solidFill>
            <a:prstDash val="solid"/>
            <a:round/>
            <a:headEnd len="med" w="med" type="none"/>
            <a:tailEnd len="med" w="med" type="triangle"/>
          </a:ln>
        </p:spPr>
      </p:cxnSp>
      <p:sp>
        <p:nvSpPr>
          <p:cNvPr id="1537" name="Google Shape;1537;p44"/>
          <p:cNvSpPr/>
          <p:nvPr/>
        </p:nvSpPr>
        <p:spPr>
          <a:xfrm>
            <a:off x="5828588" y="3418875"/>
            <a:ext cx="262800" cy="6366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4"/>
          <p:cNvSpPr/>
          <p:nvPr/>
        </p:nvSpPr>
        <p:spPr>
          <a:xfrm>
            <a:off x="2389125" y="2948875"/>
            <a:ext cx="36900" cy="44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4"/>
          <p:cNvSpPr/>
          <p:nvPr/>
        </p:nvSpPr>
        <p:spPr>
          <a:xfrm>
            <a:off x="5927000" y="33085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5343475" y="324425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4"/>
          <p:cNvSpPr/>
          <p:nvPr/>
        </p:nvSpPr>
        <p:spPr>
          <a:xfrm>
            <a:off x="4726200" y="319030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4"/>
          <p:cNvSpPr/>
          <p:nvPr/>
        </p:nvSpPr>
        <p:spPr>
          <a:xfrm>
            <a:off x="4142588" y="310845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3561025" y="3079550"/>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4"/>
          <p:cNvSpPr/>
          <p:nvPr/>
        </p:nvSpPr>
        <p:spPr>
          <a:xfrm>
            <a:off x="2945625" y="29981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4"/>
          <p:cNvSpPr/>
          <p:nvPr/>
        </p:nvSpPr>
        <p:spPr>
          <a:xfrm>
            <a:off x="2358525" y="2973175"/>
            <a:ext cx="67500" cy="73500"/>
          </a:xfrm>
          <a:prstGeom prst="ellipse">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6" name="Google Shape;1546;p44"/>
          <p:cNvCxnSpPr>
            <a:stCxn id="1518" idx="0"/>
          </p:cNvCxnSpPr>
          <p:nvPr/>
        </p:nvCxnSpPr>
        <p:spPr>
          <a:xfrm rot="10800000">
            <a:off x="6898475" y="1419550"/>
            <a:ext cx="300" cy="1059600"/>
          </a:xfrm>
          <a:prstGeom prst="straightConnector1">
            <a:avLst/>
          </a:prstGeom>
          <a:noFill/>
          <a:ln cap="flat" cmpd="sng" w="19050">
            <a:solidFill>
              <a:schemeClr val="dk1"/>
            </a:solidFill>
            <a:prstDash val="solid"/>
            <a:round/>
            <a:headEnd len="med" w="med" type="none"/>
            <a:tailEnd len="med" w="med" type="triangle"/>
          </a:ln>
        </p:spPr>
      </p:cxnSp>
      <p:sp>
        <p:nvSpPr>
          <p:cNvPr id="1547" name="Google Shape;1547;p44"/>
          <p:cNvSpPr txBox="1"/>
          <p:nvPr/>
        </p:nvSpPr>
        <p:spPr>
          <a:xfrm>
            <a:off x="2738800" y="354392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48" name="Google Shape;1548;p44"/>
          <p:cNvSpPr txBox="1"/>
          <p:nvPr/>
        </p:nvSpPr>
        <p:spPr>
          <a:xfrm>
            <a:off x="2154675" y="353620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49" name="Google Shape;1549;p44"/>
          <p:cNvSpPr/>
          <p:nvPr/>
        </p:nvSpPr>
        <p:spPr>
          <a:xfrm>
            <a:off x="3461738" y="34190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0" name="Google Shape;1550;p44"/>
          <p:cNvSpPr/>
          <p:nvPr/>
        </p:nvSpPr>
        <p:spPr>
          <a:xfrm>
            <a:off x="4045363" y="34190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1" name="Google Shape;1551;p44"/>
          <p:cNvSpPr txBox="1"/>
          <p:nvPr/>
        </p:nvSpPr>
        <p:spPr>
          <a:xfrm>
            <a:off x="3939088" y="354405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52" name="Google Shape;1552;p44"/>
          <p:cNvSpPr txBox="1"/>
          <p:nvPr/>
        </p:nvSpPr>
        <p:spPr>
          <a:xfrm>
            <a:off x="3354963" y="353632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53" name="Google Shape;1553;p44"/>
          <p:cNvSpPr txBox="1"/>
          <p:nvPr/>
        </p:nvSpPr>
        <p:spPr>
          <a:xfrm>
            <a:off x="4523213" y="3536150"/>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54" name="Google Shape;1554;p44"/>
          <p:cNvSpPr/>
          <p:nvPr/>
        </p:nvSpPr>
        <p:spPr>
          <a:xfrm>
            <a:off x="5244425" y="3419000"/>
            <a:ext cx="262800" cy="636600"/>
          </a:xfrm>
          <a:prstGeom prst="rect">
            <a:avLst/>
          </a:prstGeom>
          <a:solidFill>
            <a:srgbClr val="53C6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5827950" y="3419000"/>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6" name="Google Shape;1556;p44"/>
          <p:cNvSpPr/>
          <p:nvPr/>
        </p:nvSpPr>
        <p:spPr>
          <a:xfrm>
            <a:off x="5244775" y="3419125"/>
            <a:ext cx="262800" cy="636600"/>
          </a:xfrm>
          <a:prstGeom prst="rect">
            <a:avLst/>
          </a:prstGeom>
          <a:solidFill>
            <a:srgbClr val="69C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7" name="Google Shape;1557;p44"/>
          <p:cNvSpPr txBox="1"/>
          <p:nvPr/>
        </p:nvSpPr>
        <p:spPr>
          <a:xfrm>
            <a:off x="5138500" y="354417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558" name="Google Shape;1558;p44"/>
          <p:cNvSpPr txBox="1"/>
          <p:nvPr/>
        </p:nvSpPr>
        <p:spPr>
          <a:xfrm>
            <a:off x="5722625" y="3536275"/>
            <a:ext cx="475200" cy="41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45"/>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1564" name="Google Shape;1564;p45"/>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1565" name="Google Shape;1565;p45"/>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1566" name="Google Shape;1566;p45"/>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1567" name="Google Shape;1567;p45"/>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1571" name="Google Shape;1571;p45"/>
          <p:cNvCxnSpPr>
            <a:stCxn id="1570" idx="6"/>
            <a:endCxn id="1572"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1573" name="Google Shape;1573;p45"/>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1574" name="Google Shape;1574;p45"/>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1575" name="Google Shape;1575;p45"/>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1577" name="Google Shape;1577;p45"/>
          <p:cNvCxnSpPr>
            <a:stCxn id="1578" idx="6"/>
            <a:endCxn id="1570"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1579" name="Google Shape;1579;p45"/>
          <p:cNvCxnSpPr>
            <a:stCxn id="1580" idx="6"/>
            <a:endCxn id="1570"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1581" name="Google Shape;1581;p45"/>
          <p:cNvCxnSpPr>
            <a:stCxn id="1582" idx="6"/>
            <a:endCxn id="1570"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1583" name="Google Shape;1583;p45"/>
          <p:cNvCxnSpPr>
            <a:stCxn id="1584" idx="6"/>
            <a:endCxn id="1585"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1572" name="Google Shape;1572;p45"/>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1584" name="Google Shape;1584;p4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1</a:t>
            </a:r>
            <a:endParaRPr baseline="-25000" sz="1200"/>
          </a:p>
        </p:txBody>
      </p:sp>
      <p:sp>
        <p:nvSpPr>
          <p:cNvPr id="1586" name="Google Shape;1586;p45"/>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1587" name="Google Shape;1587;p4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1588" name="Google Shape;1588;p4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1585" name="Google Shape;1585;p4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1589" name="Google Shape;1589;p4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1590" name="Google Shape;1590;p4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1591" name="Google Shape;1591;p4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1582" name="Google Shape;1582;p4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1580" name="Google Shape;1580;p4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1592" name="Google Shape;1592;p4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1578" name="Google Shape;1578;p4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1593" name="Google Shape;1593;p45"/>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1594" name="Google Shape;1594;p45"/>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8" name="Google Shape;1598;p45"/>
          <p:cNvCxnSpPr>
            <a:endCxn id="1584"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1599" name="Google Shape;1599;p45"/>
          <p:cNvCxnSpPr>
            <a:stCxn id="1567" idx="5"/>
            <a:endCxn id="1586"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1600" name="Google Shape;1600;p45"/>
          <p:cNvCxnSpPr>
            <a:stCxn id="1567" idx="5"/>
            <a:endCxn id="1587"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1601" name="Google Shape;1601;p45"/>
          <p:cNvCxnSpPr>
            <a:stCxn id="1567" idx="5"/>
            <a:endCxn id="1588"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1602" name="Google Shape;1602;p45"/>
          <p:cNvCxnSpPr>
            <a:stCxn id="1568" idx="5"/>
            <a:endCxn id="1584"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1603" name="Google Shape;1603;p45"/>
          <p:cNvCxnSpPr>
            <a:stCxn id="1568" idx="5"/>
            <a:endCxn id="1587"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1604" name="Google Shape;1604;p45"/>
          <p:cNvCxnSpPr>
            <a:stCxn id="1568" idx="6"/>
            <a:endCxn id="1586"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1605" name="Google Shape;1605;p45"/>
          <p:cNvCxnSpPr>
            <a:stCxn id="1568" idx="6"/>
            <a:endCxn id="1588"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1606" name="Google Shape;1606;p45"/>
          <p:cNvCxnSpPr>
            <a:stCxn id="1569" idx="4"/>
            <a:endCxn id="1584"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1607" name="Google Shape;1607;p45"/>
          <p:cNvCxnSpPr>
            <a:stCxn id="1569" idx="6"/>
            <a:endCxn id="1586"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1608" name="Google Shape;1608;p45"/>
          <p:cNvCxnSpPr>
            <a:stCxn id="1569" idx="6"/>
            <a:endCxn id="1587"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1609" name="Google Shape;1609;p45"/>
          <p:cNvCxnSpPr>
            <a:stCxn id="1569" idx="5"/>
            <a:endCxn id="1588"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1610" name="Google Shape;1610;p45"/>
          <p:cNvCxnSpPr>
            <a:stCxn id="1594" idx="4"/>
            <a:endCxn id="1584"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1611" name="Google Shape;1611;p45"/>
          <p:cNvCxnSpPr>
            <a:stCxn id="1594" idx="5"/>
            <a:endCxn id="1586"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1612" name="Google Shape;1612;p45"/>
          <p:cNvCxnSpPr>
            <a:stCxn id="1594" idx="6"/>
            <a:endCxn id="1587"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1613" name="Google Shape;1613;p45"/>
          <p:cNvCxnSpPr>
            <a:stCxn id="1594" idx="5"/>
            <a:endCxn id="1588"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1614" name="Google Shape;1614;p45"/>
          <p:cNvCxnSpPr>
            <a:stCxn id="1595" idx="5"/>
            <a:endCxn id="1584"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1615" name="Google Shape;1615;p45"/>
          <p:cNvCxnSpPr>
            <a:stCxn id="1595" idx="6"/>
            <a:endCxn id="1586"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1616" name="Google Shape;1616;p45"/>
          <p:cNvCxnSpPr>
            <a:stCxn id="1595" idx="5"/>
            <a:endCxn id="1587"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1617" name="Google Shape;1617;p45"/>
          <p:cNvCxnSpPr>
            <a:stCxn id="1595" idx="5"/>
            <a:endCxn id="1588"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1618" name="Google Shape;1618;p45"/>
          <p:cNvCxnSpPr>
            <a:stCxn id="1596" idx="0"/>
            <a:endCxn id="1587"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1619" name="Google Shape;1619;p45"/>
          <p:cNvCxnSpPr>
            <a:stCxn id="1596" idx="5"/>
            <a:endCxn id="1586"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1620" name="Google Shape;1620;p45"/>
          <p:cNvCxnSpPr>
            <a:stCxn id="1596" idx="6"/>
            <a:endCxn id="1587"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1621" name="Google Shape;1621;p45"/>
          <p:cNvCxnSpPr>
            <a:stCxn id="1596" idx="5"/>
            <a:endCxn id="1588"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1622" name="Google Shape;1622;p45"/>
          <p:cNvCxnSpPr>
            <a:stCxn id="1597" idx="5"/>
            <a:endCxn id="1584"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1623" name="Google Shape;1623;p45"/>
          <p:cNvCxnSpPr>
            <a:stCxn id="1597" idx="5"/>
            <a:endCxn id="1586"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1624" name="Google Shape;1624;p45"/>
          <p:cNvCxnSpPr>
            <a:stCxn id="1597" idx="5"/>
            <a:endCxn id="1587"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1625" name="Google Shape;1625;p45"/>
          <p:cNvCxnSpPr>
            <a:stCxn id="1597" idx="5"/>
            <a:endCxn id="1588"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1626" name="Google Shape;1626;p45"/>
          <p:cNvCxnSpPr>
            <a:stCxn id="1584" idx="6"/>
            <a:endCxn id="1589"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627" name="Google Shape;1627;p45"/>
          <p:cNvCxnSpPr>
            <a:stCxn id="1584" idx="6"/>
            <a:endCxn id="1590"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1628" name="Google Shape;1628;p45"/>
          <p:cNvCxnSpPr>
            <a:stCxn id="1584" idx="6"/>
            <a:endCxn id="1591"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1629" name="Google Shape;1629;p45"/>
          <p:cNvCxnSpPr>
            <a:stCxn id="1586" idx="6"/>
            <a:endCxn id="1585"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630" name="Google Shape;1630;p45"/>
          <p:cNvCxnSpPr>
            <a:stCxn id="1586" idx="6"/>
            <a:endCxn id="1589"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631" name="Google Shape;1631;p45"/>
          <p:cNvCxnSpPr>
            <a:stCxn id="1586" idx="6"/>
            <a:endCxn id="1590"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1632" name="Google Shape;1632;p45"/>
          <p:cNvCxnSpPr>
            <a:stCxn id="1586" idx="6"/>
            <a:endCxn id="1591"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633" name="Google Shape;1633;p45"/>
          <p:cNvCxnSpPr>
            <a:stCxn id="1587" idx="6"/>
            <a:endCxn id="1585"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1634" name="Google Shape;1634;p45"/>
          <p:cNvCxnSpPr>
            <a:stCxn id="1587" idx="6"/>
            <a:endCxn id="1589"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1635" name="Google Shape;1635;p45"/>
          <p:cNvCxnSpPr>
            <a:stCxn id="1587" idx="6"/>
            <a:endCxn id="1590"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1636" name="Google Shape;1636;p45"/>
          <p:cNvCxnSpPr>
            <a:stCxn id="1587" idx="6"/>
            <a:endCxn id="1591"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1637" name="Google Shape;1637;p45"/>
          <p:cNvCxnSpPr>
            <a:endCxn id="1585"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1638" name="Google Shape;1638;p45"/>
          <p:cNvCxnSpPr>
            <a:stCxn id="1588" idx="6"/>
            <a:endCxn id="1589"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639" name="Google Shape;1639;p45"/>
          <p:cNvCxnSpPr>
            <a:stCxn id="1588" idx="6"/>
            <a:endCxn id="1590"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1640" name="Google Shape;1640;p45"/>
          <p:cNvCxnSpPr>
            <a:stCxn id="1588" idx="6"/>
            <a:endCxn id="1591"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1641" name="Google Shape;1641;p45"/>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642" name="Google Shape;1642;p45"/>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643" name="Google Shape;1643;p45"/>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1644" name="Google Shape;1644;p45"/>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1645" name="Google Shape;1645;p45"/>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646" name="Google Shape;1646;p45"/>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647" name="Google Shape;1647;p45"/>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1648" name="Google Shape;1648;p45"/>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649" name="Google Shape;1649;p45"/>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1650" name="Google Shape;1650;p45"/>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1651" name="Google Shape;1651;p45"/>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1652" name="Google Shape;1652;p45"/>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1653" name="Google Shape;1653;p45"/>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1654" name="Google Shape;1654;p45"/>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655" name="Google Shape;1655;p45"/>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1656" name="Google Shape;1656;p45"/>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1657" name="Google Shape;1657;p45"/>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1658" name="Google Shape;1658;p45"/>
          <p:cNvCxnSpPr>
            <a:stCxn id="1592" idx="6"/>
            <a:endCxn id="1570"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1659" name="Google Shape;1659;p45"/>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1660" name="Google Shape;1660;p45"/>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1661" name="Google Shape;1661;p45"/>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5" name="Shape 1665"/>
        <p:cNvGrpSpPr/>
        <p:nvPr/>
      </p:nvGrpSpPr>
      <p:grpSpPr>
        <a:xfrm>
          <a:off x="0" y="0"/>
          <a:ext cx="0" cy="0"/>
          <a:chOff x="0" y="0"/>
          <a:chExt cx="0" cy="0"/>
        </a:xfrm>
      </p:grpSpPr>
      <p:sp>
        <p:nvSpPr>
          <p:cNvPr id="1666" name="Google Shape;1666;p46"/>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1667" name="Google Shape;1667;p46"/>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1668" name="Google Shape;1668;p46"/>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1669" name="Google Shape;1669;p46"/>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1670" name="Google Shape;1670;p46"/>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1674" name="Google Shape;1674;p46"/>
          <p:cNvCxnSpPr>
            <a:stCxn id="1673" idx="6"/>
            <a:endCxn id="1675"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1676" name="Google Shape;1676;p46"/>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1677" name="Google Shape;1677;p46"/>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1678" name="Google Shape;1678;p46"/>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1680" name="Google Shape;1680;p46"/>
          <p:cNvCxnSpPr>
            <a:stCxn id="1681" idx="6"/>
            <a:endCxn id="1673"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1682" name="Google Shape;1682;p46"/>
          <p:cNvCxnSpPr>
            <a:stCxn id="1683" idx="6"/>
            <a:endCxn id="1673"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1684" name="Google Shape;1684;p46"/>
          <p:cNvCxnSpPr>
            <a:stCxn id="1685" idx="6"/>
            <a:endCxn id="1673"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1686" name="Google Shape;1686;p46"/>
          <p:cNvCxnSpPr>
            <a:stCxn id="1687" idx="6"/>
            <a:endCxn id="1688"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1675" name="Google Shape;1675;p46"/>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1687" name="Google Shape;1687;p46"/>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aseline="30000" lang="en" sz="1100"/>
              <a:t>[1</a:t>
            </a:r>
            <a:r>
              <a:rPr lang="en" sz="1100">
                <a:solidFill>
                  <a:srgbClr val="000000"/>
                </a:solidFill>
              </a:rPr>
              <a:t>a</a:t>
            </a:r>
            <a:r>
              <a:rPr baseline="30000" lang="en" sz="1100">
                <a:solidFill>
                  <a:srgbClr val="000000"/>
                </a:solidFill>
              </a:rPr>
              <a:t>]</a:t>
            </a:r>
            <a:r>
              <a:rPr baseline="-25000" lang="en" sz="1100">
                <a:solidFill>
                  <a:srgbClr val="000000"/>
                </a:solidFill>
              </a:rPr>
              <a:t>1</a:t>
            </a:r>
            <a:endParaRPr baseline="-25000" sz="1200"/>
          </a:p>
        </p:txBody>
      </p:sp>
      <p:sp>
        <p:nvSpPr>
          <p:cNvPr id="1689" name="Google Shape;1689;p46"/>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1690" name="Google Shape;1690;p46"/>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1691" name="Google Shape;1691;p46"/>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1688" name="Google Shape;1688;p46"/>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1692" name="Google Shape;1692;p46"/>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1693" name="Google Shape;1693;p46"/>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1694" name="Google Shape;1694;p46"/>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1685" name="Google Shape;1685;p46"/>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1683" name="Google Shape;1683;p46"/>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1695" name="Google Shape;1695;p46"/>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1681" name="Google Shape;1681;p46"/>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1696" name="Google Shape;1696;p46"/>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1697" name="Google Shape;1697;p46"/>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01" name="Google Shape;1701;p46"/>
          <p:cNvCxnSpPr>
            <a:endCxn id="1687"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1702" name="Google Shape;1702;p46"/>
          <p:cNvCxnSpPr>
            <a:stCxn id="1670" idx="5"/>
            <a:endCxn id="1689"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1703" name="Google Shape;1703;p46"/>
          <p:cNvCxnSpPr>
            <a:stCxn id="1670" idx="5"/>
            <a:endCxn id="1690"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1704" name="Google Shape;1704;p46"/>
          <p:cNvCxnSpPr>
            <a:stCxn id="1670" idx="5"/>
            <a:endCxn id="1691"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1705" name="Google Shape;1705;p46"/>
          <p:cNvCxnSpPr>
            <a:stCxn id="1671" idx="5"/>
            <a:endCxn id="1687"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1706" name="Google Shape;1706;p46"/>
          <p:cNvCxnSpPr>
            <a:stCxn id="1671" idx="5"/>
            <a:endCxn id="1690"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1707" name="Google Shape;1707;p46"/>
          <p:cNvCxnSpPr>
            <a:stCxn id="1671" idx="6"/>
            <a:endCxn id="1689"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1708" name="Google Shape;1708;p46"/>
          <p:cNvCxnSpPr>
            <a:stCxn id="1671" idx="6"/>
            <a:endCxn id="1691"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1709" name="Google Shape;1709;p46"/>
          <p:cNvCxnSpPr>
            <a:stCxn id="1672" idx="4"/>
            <a:endCxn id="1687"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1710" name="Google Shape;1710;p46"/>
          <p:cNvCxnSpPr>
            <a:stCxn id="1672" idx="6"/>
            <a:endCxn id="1689"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1711" name="Google Shape;1711;p46"/>
          <p:cNvCxnSpPr>
            <a:stCxn id="1672" idx="6"/>
            <a:endCxn id="1690"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1712" name="Google Shape;1712;p46"/>
          <p:cNvCxnSpPr>
            <a:stCxn id="1672" idx="5"/>
            <a:endCxn id="1691"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1713" name="Google Shape;1713;p46"/>
          <p:cNvCxnSpPr>
            <a:stCxn id="1697" idx="4"/>
            <a:endCxn id="1687"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1714" name="Google Shape;1714;p46"/>
          <p:cNvCxnSpPr>
            <a:stCxn id="1697" idx="5"/>
            <a:endCxn id="1689"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1715" name="Google Shape;1715;p46"/>
          <p:cNvCxnSpPr>
            <a:stCxn id="1697" idx="6"/>
            <a:endCxn id="1690"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1716" name="Google Shape;1716;p46"/>
          <p:cNvCxnSpPr>
            <a:stCxn id="1697" idx="5"/>
            <a:endCxn id="1691"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1717" name="Google Shape;1717;p46"/>
          <p:cNvCxnSpPr>
            <a:stCxn id="1698" idx="5"/>
            <a:endCxn id="1687"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1718" name="Google Shape;1718;p46"/>
          <p:cNvCxnSpPr>
            <a:stCxn id="1698" idx="6"/>
            <a:endCxn id="1689"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1719" name="Google Shape;1719;p46"/>
          <p:cNvCxnSpPr>
            <a:stCxn id="1698" idx="5"/>
            <a:endCxn id="1690"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1720" name="Google Shape;1720;p46"/>
          <p:cNvCxnSpPr>
            <a:stCxn id="1698" idx="5"/>
            <a:endCxn id="1691"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1721" name="Google Shape;1721;p46"/>
          <p:cNvCxnSpPr>
            <a:stCxn id="1699" idx="0"/>
            <a:endCxn id="1690"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1722" name="Google Shape;1722;p46"/>
          <p:cNvCxnSpPr>
            <a:stCxn id="1699" idx="5"/>
            <a:endCxn id="1689"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1723" name="Google Shape;1723;p46"/>
          <p:cNvCxnSpPr>
            <a:stCxn id="1699" idx="6"/>
            <a:endCxn id="1690"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1724" name="Google Shape;1724;p46"/>
          <p:cNvCxnSpPr>
            <a:stCxn id="1699" idx="5"/>
            <a:endCxn id="1691"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1725" name="Google Shape;1725;p46"/>
          <p:cNvCxnSpPr>
            <a:stCxn id="1700" idx="5"/>
            <a:endCxn id="1687"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1726" name="Google Shape;1726;p46"/>
          <p:cNvCxnSpPr>
            <a:stCxn id="1700" idx="5"/>
            <a:endCxn id="1689"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1727" name="Google Shape;1727;p46"/>
          <p:cNvCxnSpPr>
            <a:stCxn id="1700" idx="5"/>
            <a:endCxn id="1690"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1728" name="Google Shape;1728;p46"/>
          <p:cNvCxnSpPr>
            <a:stCxn id="1700" idx="5"/>
            <a:endCxn id="1691"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1729" name="Google Shape;1729;p46"/>
          <p:cNvCxnSpPr>
            <a:stCxn id="1687" idx="6"/>
            <a:endCxn id="1692"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730" name="Google Shape;1730;p46"/>
          <p:cNvCxnSpPr>
            <a:stCxn id="1687" idx="6"/>
            <a:endCxn id="1693"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1731" name="Google Shape;1731;p46"/>
          <p:cNvCxnSpPr>
            <a:stCxn id="1687" idx="6"/>
            <a:endCxn id="1694"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1732" name="Google Shape;1732;p46"/>
          <p:cNvCxnSpPr>
            <a:stCxn id="1689" idx="6"/>
            <a:endCxn id="1688"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733" name="Google Shape;1733;p46"/>
          <p:cNvCxnSpPr>
            <a:stCxn id="1689" idx="6"/>
            <a:endCxn id="1692"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734" name="Google Shape;1734;p46"/>
          <p:cNvCxnSpPr>
            <a:stCxn id="1689" idx="6"/>
            <a:endCxn id="1693"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1735" name="Google Shape;1735;p46"/>
          <p:cNvCxnSpPr>
            <a:stCxn id="1689" idx="6"/>
            <a:endCxn id="1694"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736" name="Google Shape;1736;p46"/>
          <p:cNvCxnSpPr>
            <a:stCxn id="1690" idx="6"/>
            <a:endCxn id="1688"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1737" name="Google Shape;1737;p46"/>
          <p:cNvCxnSpPr>
            <a:stCxn id="1690" idx="6"/>
            <a:endCxn id="1692"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1738" name="Google Shape;1738;p46"/>
          <p:cNvCxnSpPr>
            <a:stCxn id="1690" idx="6"/>
            <a:endCxn id="1693"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1739" name="Google Shape;1739;p46"/>
          <p:cNvCxnSpPr>
            <a:stCxn id="1690" idx="6"/>
            <a:endCxn id="1694"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1740" name="Google Shape;1740;p46"/>
          <p:cNvCxnSpPr>
            <a:endCxn id="1688"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1741" name="Google Shape;1741;p46"/>
          <p:cNvCxnSpPr>
            <a:stCxn id="1691" idx="6"/>
            <a:endCxn id="1692"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742" name="Google Shape;1742;p46"/>
          <p:cNvCxnSpPr>
            <a:stCxn id="1691" idx="6"/>
            <a:endCxn id="1693"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1743" name="Google Shape;1743;p46"/>
          <p:cNvCxnSpPr>
            <a:stCxn id="1691" idx="6"/>
            <a:endCxn id="1694"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1744" name="Google Shape;1744;p46"/>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745" name="Google Shape;1745;p46"/>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746" name="Google Shape;1746;p46"/>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1747" name="Google Shape;1747;p46"/>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1748" name="Google Shape;1748;p46"/>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1749" name="Google Shape;1749;p46"/>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1750" name="Google Shape;1750;p46"/>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1751" name="Google Shape;1751;p46"/>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752" name="Google Shape;1752;p46"/>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1753" name="Google Shape;1753;p46"/>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1754" name="Google Shape;1754;p46"/>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1755" name="Google Shape;1755;p46"/>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1756" name="Google Shape;1756;p46"/>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1757" name="Google Shape;1757;p46"/>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1758" name="Google Shape;1758;p46"/>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1759" name="Google Shape;1759;p46"/>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1760" name="Google Shape;1760;p46"/>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1761" name="Google Shape;1761;p46"/>
          <p:cNvCxnSpPr>
            <a:stCxn id="1695" idx="6"/>
            <a:endCxn id="1673"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1762" name="Google Shape;1762;p46"/>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1763" name="Google Shape;1763;p46"/>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1764" name="Google Shape;1764;p46"/>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68" name="Shape 1768"/>
        <p:cNvGrpSpPr/>
        <p:nvPr/>
      </p:nvGrpSpPr>
      <p:grpSpPr>
        <a:xfrm>
          <a:off x="0" y="0"/>
          <a:ext cx="0" cy="0"/>
          <a:chOff x="0" y="0"/>
          <a:chExt cx="0" cy="0"/>
        </a:xfrm>
      </p:grpSpPr>
      <p:sp>
        <p:nvSpPr>
          <p:cNvPr id="1769" name="Google Shape;1769;p47"/>
          <p:cNvSpPr txBox="1"/>
          <p:nvPr/>
        </p:nvSpPr>
        <p:spPr>
          <a:xfrm>
            <a:off x="499792" y="927225"/>
            <a:ext cx="1398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1770" name="Google Shape;1770;p47"/>
          <p:cNvSpPr txBox="1"/>
          <p:nvPr/>
        </p:nvSpPr>
        <p:spPr>
          <a:xfrm>
            <a:off x="3962851" y="316125"/>
            <a:ext cx="1353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1771" name="Google Shape;1771;p47"/>
          <p:cNvSpPr txBox="1"/>
          <p:nvPr/>
        </p:nvSpPr>
        <p:spPr>
          <a:xfrm>
            <a:off x="6935622" y="927225"/>
            <a:ext cx="12192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1772" name="Google Shape;1772;p47"/>
          <p:cNvSpPr txBox="1"/>
          <p:nvPr/>
        </p:nvSpPr>
        <p:spPr>
          <a:xfrm>
            <a:off x="1007628"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X = A</a:t>
            </a:r>
            <a:r>
              <a:rPr baseline="30000" lang="en">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1773" name="Google Shape;1773;p47"/>
          <p:cNvSpPr/>
          <p:nvPr/>
        </p:nvSpPr>
        <p:spPr>
          <a:xfrm>
            <a:off x="1424168" y="170744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1424168" y="197493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1424168" y="2242418"/>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cap="flat" cmpd="sng" w="19050">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F4CCCC"/>
                </a:solidFill>
              </a:rPr>
              <a:t>a</a:t>
            </a:r>
            <a:r>
              <a:rPr baseline="30000" lang="en" sz="1100">
                <a:solidFill>
                  <a:srgbClr val="F4CCCC"/>
                </a:solidFill>
              </a:rPr>
              <a:t>[4]</a:t>
            </a:r>
            <a:endParaRPr sz="1600">
              <a:solidFill>
                <a:srgbClr val="F4CCCC"/>
              </a:solidFill>
            </a:endParaRPr>
          </a:p>
        </p:txBody>
      </p:sp>
      <p:cxnSp>
        <p:nvCxnSpPr>
          <p:cNvPr id="1777" name="Google Shape;1777;p47"/>
          <p:cNvCxnSpPr>
            <a:stCxn id="1776" idx="6"/>
            <a:endCxn id="1778" idx="1"/>
          </p:cNvCxnSpPr>
          <p:nvPr/>
        </p:nvCxnSpPr>
        <p:spPr>
          <a:xfrm flipH="1" rot="10800000">
            <a:off x="7814622" y="2398276"/>
            <a:ext cx="435900" cy="13500"/>
          </a:xfrm>
          <a:prstGeom prst="straightConnector1">
            <a:avLst/>
          </a:prstGeom>
          <a:noFill/>
          <a:ln cap="flat" cmpd="sng" w="19050">
            <a:solidFill>
              <a:srgbClr val="FFFFFF"/>
            </a:solidFill>
            <a:prstDash val="solid"/>
            <a:round/>
            <a:headEnd len="med" w="med" type="none"/>
            <a:tailEnd len="med" w="med" type="triangle"/>
          </a:ln>
        </p:spPr>
      </p:cxnSp>
      <p:sp>
        <p:nvSpPr>
          <p:cNvPr id="1779" name="Google Shape;1779;p47"/>
          <p:cNvSpPr txBox="1"/>
          <p:nvPr/>
        </p:nvSpPr>
        <p:spPr>
          <a:xfrm>
            <a:off x="28400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1780" name="Google Shape;1780;p47"/>
          <p:cNvSpPr txBox="1"/>
          <p:nvPr/>
        </p:nvSpPr>
        <p:spPr>
          <a:xfrm>
            <a:off x="55266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1781" name="Google Shape;1781;p47"/>
          <p:cNvSpPr/>
          <p:nvPr/>
        </p:nvSpPr>
        <p:spPr>
          <a:xfrm>
            <a:off x="1025558" y="1495876"/>
            <a:ext cx="347100" cy="1971000"/>
          </a:xfrm>
          <a:prstGeom prst="leftBracket">
            <a:avLst>
              <a:gd fmla="val 8333"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txBox="1"/>
          <p:nvPr/>
        </p:nvSpPr>
        <p:spPr>
          <a:xfrm>
            <a:off x="441325" y="22932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onsolas"/>
                <a:ea typeface="Consolas"/>
                <a:cs typeface="Consolas"/>
                <a:sym typeface="Consolas"/>
              </a:rPr>
              <a:t>X</a:t>
            </a:r>
            <a:endParaRPr b="1" sz="1200">
              <a:solidFill>
                <a:srgbClr val="FFFFFF"/>
              </a:solidFill>
              <a:latin typeface="Consolas"/>
              <a:ea typeface="Consolas"/>
              <a:cs typeface="Consolas"/>
              <a:sym typeface="Consolas"/>
            </a:endParaRPr>
          </a:p>
        </p:txBody>
      </p:sp>
      <p:cxnSp>
        <p:nvCxnSpPr>
          <p:cNvPr id="1783" name="Google Shape;1783;p47"/>
          <p:cNvCxnSpPr>
            <a:stCxn id="1784" idx="6"/>
            <a:endCxn id="1776" idx="2"/>
          </p:cNvCxnSpPr>
          <p:nvPr/>
        </p:nvCxnSpPr>
        <p:spPr>
          <a:xfrm flipH="1" rot="10800000">
            <a:off x="6280008" y="2411784"/>
            <a:ext cx="995700" cy="1590600"/>
          </a:xfrm>
          <a:prstGeom prst="straightConnector1">
            <a:avLst/>
          </a:prstGeom>
          <a:noFill/>
          <a:ln cap="flat" cmpd="sng" w="9525">
            <a:solidFill>
              <a:srgbClr val="FFFFFF"/>
            </a:solidFill>
            <a:prstDash val="solid"/>
            <a:round/>
            <a:headEnd len="med" w="med" type="none"/>
            <a:tailEnd len="med" w="med" type="triangle"/>
          </a:ln>
        </p:spPr>
      </p:cxnSp>
      <p:cxnSp>
        <p:nvCxnSpPr>
          <p:cNvPr id="1785" name="Google Shape;1785;p47"/>
          <p:cNvCxnSpPr>
            <a:stCxn id="1786" idx="6"/>
            <a:endCxn id="1776" idx="2"/>
          </p:cNvCxnSpPr>
          <p:nvPr/>
        </p:nvCxnSpPr>
        <p:spPr>
          <a:xfrm>
            <a:off x="6280008" y="2010363"/>
            <a:ext cx="995700" cy="401400"/>
          </a:xfrm>
          <a:prstGeom prst="straightConnector1">
            <a:avLst/>
          </a:prstGeom>
          <a:noFill/>
          <a:ln cap="flat" cmpd="sng" w="9525">
            <a:solidFill>
              <a:srgbClr val="FFFFFF"/>
            </a:solidFill>
            <a:prstDash val="solid"/>
            <a:round/>
            <a:headEnd len="med" w="med" type="none"/>
            <a:tailEnd len="med" w="med" type="triangle"/>
          </a:ln>
        </p:spPr>
      </p:cxnSp>
      <p:cxnSp>
        <p:nvCxnSpPr>
          <p:cNvPr id="1787" name="Google Shape;1787;p47"/>
          <p:cNvCxnSpPr>
            <a:stCxn id="1788" idx="6"/>
            <a:endCxn id="1776" idx="2"/>
          </p:cNvCxnSpPr>
          <p:nvPr/>
        </p:nvCxnSpPr>
        <p:spPr>
          <a:xfrm>
            <a:off x="6280008" y="1236091"/>
            <a:ext cx="995700" cy="1175700"/>
          </a:xfrm>
          <a:prstGeom prst="straightConnector1">
            <a:avLst/>
          </a:prstGeom>
          <a:noFill/>
          <a:ln cap="flat" cmpd="sng" w="9525">
            <a:solidFill>
              <a:srgbClr val="FFFFFF"/>
            </a:solidFill>
            <a:prstDash val="solid"/>
            <a:round/>
            <a:headEnd len="med" w="med" type="none"/>
            <a:tailEnd len="med" w="med" type="triangle"/>
          </a:ln>
        </p:spPr>
      </p:cxnSp>
      <p:cxnSp>
        <p:nvCxnSpPr>
          <p:cNvPr id="1789" name="Google Shape;1789;p47"/>
          <p:cNvCxnSpPr>
            <a:stCxn id="1790" idx="6"/>
            <a:endCxn id="1791" idx="2"/>
          </p:cNvCxnSpPr>
          <p:nvPr/>
        </p:nvCxnSpPr>
        <p:spPr>
          <a:xfrm>
            <a:off x="3592908" y="1236091"/>
            <a:ext cx="750300" cy="0"/>
          </a:xfrm>
          <a:prstGeom prst="straightConnector1">
            <a:avLst/>
          </a:prstGeom>
          <a:noFill/>
          <a:ln cap="flat" cmpd="sng" w="9525">
            <a:solidFill>
              <a:schemeClr val="lt2"/>
            </a:solidFill>
            <a:prstDash val="solid"/>
            <a:round/>
            <a:headEnd len="med" w="med" type="none"/>
            <a:tailEnd len="med" w="med" type="triangle"/>
          </a:ln>
        </p:spPr>
      </p:cxnSp>
      <p:sp>
        <p:nvSpPr>
          <p:cNvPr id="1778" name="Google Shape;1778;p47"/>
          <p:cNvSpPr txBox="1"/>
          <p:nvPr/>
        </p:nvSpPr>
        <p:spPr>
          <a:xfrm>
            <a:off x="8250575" y="22101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rgbClr val="FFFFFF"/>
                </a:solidFill>
                <a:latin typeface="Consolas"/>
                <a:ea typeface="Consolas"/>
                <a:cs typeface="Consolas"/>
                <a:sym typeface="Consolas"/>
              </a:rPr>
              <a:t>Ŷ</a:t>
            </a:r>
            <a:endParaRPr b="1" sz="1200">
              <a:solidFill>
                <a:srgbClr val="FFFFFF"/>
              </a:solidFill>
              <a:latin typeface="Consolas"/>
              <a:ea typeface="Consolas"/>
              <a:cs typeface="Consolas"/>
              <a:sym typeface="Consolas"/>
            </a:endParaRPr>
          </a:p>
        </p:txBody>
      </p:sp>
      <p:sp>
        <p:nvSpPr>
          <p:cNvPr id="1790" name="Google Shape;1790;p47"/>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1</a:t>
            </a:r>
            <a:endParaRPr baseline="-25000" sz="1200">
              <a:solidFill>
                <a:srgbClr val="D9EAD3"/>
              </a:solidFill>
            </a:endParaRPr>
          </a:p>
        </p:txBody>
      </p:sp>
      <p:sp>
        <p:nvSpPr>
          <p:cNvPr id="1792" name="Google Shape;1792;p47"/>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2</a:t>
            </a:r>
            <a:endParaRPr sz="1600">
              <a:solidFill>
                <a:srgbClr val="D9EAD3"/>
              </a:solidFill>
            </a:endParaRPr>
          </a:p>
        </p:txBody>
      </p:sp>
      <p:sp>
        <p:nvSpPr>
          <p:cNvPr id="1793" name="Google Shape;1793;p47"/>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3</a:t>
            </a:r>
            <a:endParaRPr sz="1600">
              <a:solidFill>
                <a:srgbClr val="D9EAD3"/>
              </a:solidFill>
            </a:endParaRPr>
          </a:p>
        </p:txBody>
      </p:sp>
      <p:sp>
        <p:nvSpPr>
          <p:cNvPr id="1794" name="Google Shape;1794;p47"/>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n</a:t>
            </a:r>
            <a:endParaRPr sz="1100">
              <a:solidFill>
                <a:srgbClr val="D9EAD3"/>
              </a:solidFill>
            </a:endParaRPr>
          </a:p>
        </p:txBody>
      </p:sp>
      <p:sp>
        <p:nvSpPr>
          <p:cNvPr id="1791" name="Google Shape;1791;p47"/>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1</a:t>
            </a:r>
            <a:endParaRPr baseline="-25000" sz="1200">
              <a:solidFill>
                <a:srgbClr val="D9EAD3"/>
              </a:solidFill>
            </a:endParaRPr>
          </a:p>
        </p:txBody>
      </p:sp>
      <p:sp>
        <p:nvSpPr>
          <p:cNvPr id="1795" name="Google Shape;1795;p47"/>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2</a:t>
            </a:r>
            <a:endParaRPr sz="1600">
              <a:solidFill>
                <a:srgbClr val="D9EAD3"/>
              </a:solidFill>
            </a:endParaRPr>
          </a:p>
        </p:txBody>
      </p:sp>
      <p:sp>
        <p:nvSpPr>
          <p:cNvPr id="1796" name="Google Shape;1796;p47"/>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3</a:t>
            </a:r>
            <a:endParaRPr sz="1600">
              <a:solidFill>
                <a:srgbClr val="D9EAD3"/>
              </a:solidFill>
            </a:endParaRPr>
          </a:p>
        </p:txBody>
      </p:sp>
      <p:sp>
        <p:nvSpPr>
          <p:cNvPr id="1797" name="Google Shape;1797;p47"/>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n</a:t>
            </a:r>
            <a:endParaRPr sz="1600">
              <a:solidFill>
                <a:srgbClr val="D9EAD3"/>
              </a:solidFill>
            </a:endParaRPr>
          </a:p>
        </p:txBody>
      </p:sp>
      <p:sp>
        <p:nvSpPr>
          <p:cNvPr id="1788" name="Google Shape;1788;p47"/>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1</a:t>
            </a:r>
            <a:endParaRPr baseline="-25000" sz="1200">
              <a:solidFill>
                <a:srgbClr val="D9EAD3"/>
              </a:solidFill>
            </a:endParaRPr>
          </a:p>
        </p:txBody>
      </p:sp>
      <p:sp>
        <p:nvSpPr>
          <p:cNvPr id="1786" name="Google Shape;1786;p47"/>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2</a:t>
            </a:r>
            <a:endParaRPr sz="1600">
              <a:solidFill>
                <a:srgbClr val="D9EAD3"/>
              </a:solidFill>
            </a:endParaRPr>
          </a:p>
        </p:txBody>
      </p:sp>
      <p:sp>
        <p:nvSpPr>
          <p:cNvPr id="1798" name="Google Shape;1798;p47"/>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3</a:t>
            </a:r>
            <a:endParaRPr sz="1600">
              <a:solidFill>
                <a:srgbClr val="D9EAD3"/>
              </a:solidFill>
            </a:endParaRPr>
          </a:p>
        </p:txBody>
      </p:sp>
      <p:sp>
        <p:nvSpPr>
          <p:cNvPr id="1784" name="Google Shape;1784;p47"/>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n</a:t>
            </a:r>
            <a:endParaRPr sz="1600">
              <a:solidFill>
                <a:srgbClr val="D9EAD3"/>
              </a:solidFill>
            </a:endParaRPr>
          </a:p>
        </p:txBody>
      </p:sp>
      <p:cxnSp>
        <p:nvCxnSpPr>
          <p:cNvPr id="1799" name="Google Shape;1799;p47"/>
          <p:cNvCxnSpPr/>
          <p:nvPr/>
        </p:nvCxnSpPr>
        <p:spPr>
          <a:xfrm flipH="1">
            <a:off x="3293350" y="3215775"/>
            <a:ext cx="6000" cy="450000"/>
          </a:xfrm>
          <a:prstGeom prst="straightConnector1">
            <a:avLst/>
          </a:prstGeom>
          <a:noFill/>
          <a:ln cap="flat" cmpd="sng" w="28575">
            <a:solidFill>
              <a:schemeClr val="dk2"/>
            </a:solidFill>
            <a:prstDash val="dot"/>
            <a:round/>
            <a:headEnd len="med" w="med" type="none"/>
            <a:tailEnd len="med" w="med" type="none"/>
          </a:ln>
        </p:spPr>
      </p:cxnSp>
      <p:sp>
        <p:nvSpPr>
          <p:cNvPr id="1800" name="Google Shape;1800;p47"/>
          <p:cNvSpPr/>
          <p:nvPr/>
        </p:nvSpPr>
        <p:spPr>
          <a:xfrm>
            <a:off x="1424168" y="2509919"/>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1424168" y="27774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1424168" y="30448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1424168" y="32467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4" name="Google Shape;1804;p47"/>
          <p:cNvCxnSpPr>
            <a:endCxn id="1790" idx="2"/>
          </p:cNvCxnSpPr>
          <p:nvPr/>
        </p:nvCxnSpPr>
        <p:spPr>
          <a:xfrm flipH="1" rot="10800000">
            <a:off x="1510008" y="1236091"/>
            <a:ext cx="1489800" cy="509700"/>
          </a:xfrm>
          <a:prstGeom prst="straightConnector1">
            <a:avLst/>
          </a:prstGeom>
          <a:noFill/>
          <a:ln cap="flat" cmpd="sng" w="9525">
            <a:solidFill>
              <a:srgbClr val="FFFFFF"/>
            </a:solidFill>
            <a:prstDash val="solid"/>
            <a:round/>
            <a:headEnd len="med" w="med" type="none"/>
            <a:tailEnd len="med" w="med" type="triangle"/>
          </a:ln>
        </p:spPr>
      </p:cxnSp>
      <p:cxnSp>
        <p:nvCxnSpPr>
          <p:cNvPr id="1805" name="Google Shape;1805;p47"/>
          <p:cNvCxnSpPr>
            <a:stCxn id="1773" idx="5"/>
            <a:endCxn id="1792" idx="2"/>
          </p:cNvCxnSpPr>
          <p:nvPr/>
        </p:nvCxnSpPr>
        <p:spPr>
          <a:xfrm>
            <a:off x="1492026" y="1765827"/>
            <a:ext cx="1507800" cy="281700"/>
          </a:xfrm>
          <a:prstGeom prst="straightConnector1">
            <a:avLst/>
          </a:prstGeom>
          <a:noFill/>
          <a:ln cap="flat" cmpd="sng" w="9525">
            <a:solidFill>
              <a:srgbClr val="FFFFFF"/>
            </a:solidFill>
            <a:prstDash val="solid"/>
            <a:round/>
            <a:headEnd len="med" w="med" type="none"/>
            <a:tailEnd len="med" w="med" type="triangle"/>
          </a:ln>
        </p:spPr>
      </p:cxnSp>
      <p:cxnSp>
        <p:nvCxnSpPr>
          <p:cNvPr id="1806" name="Google Shape;1806;p47"/>
          <p:cNvCxnSpPr>
            <a:stCxn id="1773" idx="5"/>
            <a:endCxn id="1793" idx="2"/>
          </p:cNvCxnSpPr>
          <p:nvPr/>
        </p:nvCxnSpPr>
        <p:spPr>
          <a:xfrm>
            <a:off x="1492026" y="1765827"/>
            <a:ext cx="1507800" cy="1018800"/>
          </a:xfrm>
          <a:prstGeom prst="straightConnector1">
            <a:avLst/>
          </a:prstGeom>
          <a:noFill/>
          <a:ln cap="flat" cmpd="sng" w="9525">
            <a:solidFill>
              <a:srgbClr val="FFFFFF"/>
            </a:solidFill>
            <a:prstDash val="solid"/>
            <a:round/>
            <a:headEnd len="med" w="med" type="none"/>
            <a:tailEnd len="med" w="med" type="triangle"/>
          </a:ln>
        </p:spPr>
      </p:cxnSp>
      <p:cxnSp>
        <p:nvCxnSpPr>
          <p:cNvPr id="1807" name="Google Shape;1807;p47"/>
          <p:cNvCxnSpPr>
            <a:stCxn id="1773" idx="5"/>
            <a:endCxn id="1794" idx="2"/>
          </p:cNvCxnSpPr>
          <p:nvPr/>
        </p:nvCxnSpPr>
        <p:spPr>
          <a:xfrm>
            <a:off x="1492026" y="1765827"/>
            <a:ext cx="1507800" cy="2254200"/>
          </a:xfrm>
          <a:prstGeom prst="straightConnector1">
            <a:avLst/>
          </a:prstGeom>
          <a:noFill/>
          <a:ln cap="flat" cmpd="sng" w="9525">
            <a:solidFill>
              <a:srgbClr val="FFFFFF"/>
            </a:solidFill>
            <a:prstDash val="solid"/>
            <a:round/>
            <a:headEnd len="med" w="med" type="none"/>
            <a:tailEnd len="med" w="med" type="triangle"/>
          </a:ln>
        </p:spPr>
      </p:cxnSp>
      <p:cxnSp>
        <p:nvCxnSpPr>
          <p:cNvPr id="1808" name="Google Shape;1808;p47"/>
          <p:cNvCxnSpPr>
            <a:stCxn id="1774" idx="5"/>
            <a:endCxn id="1790" idx="2"/>
          </p:cNvCxnSpPr>
          <p:nvPr/>
        </p:nvCxnSpPr>
        <p:spPr>
          <a:xfrm flipH="1" rot="10800000">
            <a:off x="1492026" y="1236214"/>
            <a:ext cx="1507800" cy="797100"/>
          </a:xfrm>
          <a:prstGeom prst="straightConnector1">
            <a:avLst/>
          </a:prstGeom>
          <a:noFill/>
          <a:ln cap="flat" cmpd="sng" w="9525">
            <a:solidFill>
              <a:srgbClr val="FFFFFF"/>
            </a:solidFill>
            <a:prstDash val="solid"/>
            <a:round/>
            <a:headEnd len="med" w="med" type="none"/>
            <a:tailEnd len="med" w="med" type="triangle"/>
          </a:ln>
        </p:spPr>
      </p:cxnSp>
      <p:cxnSp>
        <p:nvCxnSpPr>
          <p:cNvPr id="1809" name="Google Shape;1809;p47"/>
          <p:cNvCxnSpPr>
            <a:stCxn id="1774" idx="5"/>
            <a:endCxn id="1793" idx="2"/>
          </p:cNvCxnSpPr>
          <p:nvPr/>
        </p:nvCxnSpPr>
        <p:spPr>
          <a:xfrm>
            <a:off x="1492026" y="2033314"/>
            <a:ext cx="1507800" cy="751200"/>
          </a:xfrm>
          <a:prstGeom prst="straightConnector1">
            <a:avLst/>
          </a:prstGeom>
          <a:noFill/>
          <a:ln cap="flat" cmpd="sng" w="9525">
            <a:solidFill>
              <a:srgbClr val="FFFFFF"/>
            </a:solidFill>
            <a:prstDash val="solid"/>
            <a:round/>
            <a:headEnd len="med" w="med" type="none"/>
            <a:tailEnd len="med" w="med" type="triangle"/>
          </a:ln>
        </p:spPr>
      </p:cxnSp>
      <p:cxnSp>
        <p:nvCxnSpPr>
          <p:cNvPr id="1810" name="Google Shape;1810;p47"/>
          <p:cNvCxnSpPr>
            <a:stCxn id="1774" idx="6"/>
            <a:endCxn id="1792" idx="2"/>
          </p:cNvCxnSpPr>
          <p:nvPr/>
        </p:nvCxnSpPr>
        <p:spPr>
          <a:xfrm>
            <a:off x="1503668" y="2009131"/>
            <a:ext cx="1496100" cy="38400"/>
          </a:xfrm>
          <a:prstGeom prst="straightConnector1">
            <a:avLst/>
          </a:prstGeom>
          <a:noFill/>
          <a:ln cap="flat" cmpd="sng" w="9525">
            <a:solidFill>
              <a:srgbClr val="FFFFFF"/>
            </a:solidFill>
            <a:prstDash val="solid"/>
            <a:round/>
            <a:headEnd len="med" w="med" type="none"/>
            <a:tailEnd len="med" w="med" type="triangle"/>
          </a:ln>
        </p:spPr>
      </p:cxnSp>
      <p:cxnSp>
        <p:nvCxnSpPr>
          <p:cNvPr id="1811" name="Google Shape;1811;p47"/>
          <p:cNvCxnSpPr>
            <a:stCxn id="1774" idx="6"/>
            <a:endCxn id="1794" idx="2"/>
          </p:cNvCxnSpPr>
          <p:nvPr/>
        </p:nvCxnSpPr>
        <p:spPr>
          <a:xfrm>
            <a:off x="1503668" y="2009131"/>
            <a:ext cx="1496100" cy="2010900"/>
          </a:xfrm>
          <a:prstGeom prst="straightConnector1">
            <a:avLst/>
          </a:prstGeom>
          <a:noFill/>
          <a:ln cap="flat" cmpd="sng" w="9525">
            <a:solidFill>
              <a:srgbClr val="FFFFFF"/>
            </a:solidFill>
            <a:prstDash val="solid"/>
            <a:round/>
            <a:headEnd len="med" w="med" type="none"/>
            <a:tailEnd len="med" w="med" type="triangle"/>
          </a:ln>
        </p:spPr>
      </p:cxnSp>
      <p:cxnSp>
        <p:nvCxnSpPr>
          <p:cNvPr id="1812" name="Google Shape;1812;p47"/>
          <p:cNvCxnSpPr>
            <a:stCxn id="1775" idx="4"/>
            <a:endCxn id="1790" idx="2"/>
          </p:cNvCxnSpPr>
          <p:nvPr/>
        </p:nvCxnSpPr>
        <p:spPr>
          <a:xfrm flipH="1" rot="10800000">
            <a:off x="1463918" y="1236218"/>
            <a:ext cx="1536000" cy="1074600"/>
          </a:xfrm>
          <a:prstGeom prst="straightConnector1">
            <a:avLst/>
          </a:prstGeom>
          <a:noFill/>
          <a:ln cap="flat" cmpd="sng" w="9525">
            <a:solidFill>
              <a:srgbClr val="FFFFFF"/>
            </a:solidFill>
            <a:prstDash val="solid"/>
            <a:round/>
            <a:headEnd len="med" w="med" type="none"/>
            <a:tailEnd len="med" w="med" type="triangle"/>
          </a:ln>
        </p:spPr>
      </p:cxnSp>
      <p:cxnSp>
        <p:nvCxnSpPr>
          <p:cNvPr id="1813" name="Google Shape;1813;p47"/>
          <p:cNvCxnSpPr>
            <a:stCxn id="1775" idx="6"/>
            <a:endCxn id="1792" idx="2"/>
          </p:cNvCxnSpPr>
          <p:nvPr/>
        </p:nvCxnSpPr>
        <p:spPr>
          <a:xfrm flipH="1" rot="10800000">
            <a:off x="1503668" y="2047418"/>
            <a:ext cx="1496100" cy="229200"/>
          </a:xfrm>
          <a:prstGeom prst="straightConnector1">
            <a:avLst/>
          </a:prstGeom>
          <a:noFill/>
          <a:ln cap="flat" cmpd="sng" w="9525">
            <a:solidFill>
              <a:srgbClr val="FFFFFF"/>
            </a:solidFill>
            <a:prstDash val="solid"/>
            <a:round/>
            <a:headEnd len="med" w="med" type="none"/>
            <a:tailEnd len="med" w="med" type="triangle"/>
          </a:ln>
        </p:spPr>
      </p:cxnSp>
      <p:cxnSp>
        <p:nvCxnSpPr>
          <p:cNvPr id="1814" name="Google Shape;1814;p47"/>
          <p:cNvCxnSpPr>
            <a:stCxn id="1775" idx="6"/>
            <a:endCxn id="1793" idx="2"/>
          </p:cNvCxnSpPr>
          <p:nvPr/>
        </p:nvCxnSpPr>
        <p:spPr>
          <a:xfrm>
            <a:off x="1503668" y="2276618"/>
            <a:ext cx="1496100" cy="507900"/>
          </a:xfrm>
          <a:prstGeom prst="straightConnector1">
            <a:avLst/>
          </a:prstGeom>
          <a:noFill/>
          <a:ln cap="flat" cmpd="sng" w="9525">
            <a:solidFill>
              <a:srgbClr val="FFFFFF"/>
            </a:solidFill>
            <a:prstDash val="solid"/>
            <a:round/>
            <a:headEnd len="med" w="med" type="none"/>
            <a:tailEnd len="med" w="med" type="triangle"/>
          </a:ln>
        </p:spPr>
      </p:cxnSp>
      <p:cxnSp>
        <p:nvCxnSpPr>
          <p:cNvPr id="1815" name="Google Shape;1815;p47"/>
          <p:cNvCxnSpPr>
            <a:stCxn id="1775" idx="5"/>
            <a:endCxn id="1794" idx="2"/>
          </p:cNvCxnSpPr>
          <p:nvPr/>
        </p:nvCxnSpPr>
        <p:spPr>
          <a:xfrm>
            <a:off x="1492026" y="2300801"/>
            <a:ext cx="1507800" cy="1719300"/>
          </a:xfrm>
          <a:prstGeom prst="straightConnector1">
            <a:avLst/>
          </a:prstGeom>
          <a:noFill/>
          <a:ln cap="flat" cmpd="sng" w="9525">
            <a:solidFill>
              <a:srgbClr val="FFFFFF"/>
            </a:solidFill>
            <a:prstDash val="solid"/>
            <a:round/>
            <a:headEnd len="med" w="med" type="none"/>
            <a:tailEnd len="med" w="med" type="triangle"/>
          </a:ln>
        </p:spPr>
      </p:cxnSp>
      <p:cxnSp>
        <p:nvCxnSpPr>
          <p:cNvPr id="1816" name="Google Shape;1816;p47"/>
          <p:cNvCxnSpPr>
            <a:stCxn id="1800" idx="4"/>
            <a:endCxn id="1790" idx="2"/>
          </p:cNvCxnSpPr>
          <p:nvPr/>
        </p:nvCxnSpPr>
        <p:spPr>
          <a:xfrm flipH="1" rot="10800000">
            <a:off x="1463918" y="1236119"/>
            <a:ext cx="1536000" cy="1342200"/>
          </a:xfrm>
          <a:prstGeom prst="straightConnector1">
            <a:avLst/>
          </a:prstGeom>
          <a:noFill/>
          <a:ln cap="flat" cmpd="sng" w="9525">
            <a:solidFill>
              <a:srgbClr val="FFFFFF"/>
            </a:solidFill>
            <a:prstDash val="solid"/>
            <a:round/>
            <a:headEnd len="med" w="med" type="none"/>
            <a:tailEnd len="med" w="med" type="triangle"/>
          </a:ln>
        </p:spPr>
      </p:cxnSp>
      <p:cxnSp>
        <p:nvCxnSpPr>
          <p:cNvPr id="1817" name="Google Shape;1817;p47"/>
          <p:cNvCxnSpPr>
            <a:stCxn id="1800" idx="5"/>
            <a:endCxn id="1792" idx="2"/>
          </p:cNvCxnSpPr>
          <p:nvPr/>
        </p:nvCxnSpPr>
        <p:spPr>
          <a:xfrm flipH="1" rot="10800000">
            <a:off x="1492026" y="2047502"/>
            <a:ext cx="1507800" cy="520800"/>
          </a:xfrm>
          <a:prstGeom prst="straightConnector1">
            <a:avLst/>
          </a:prstGeom>
          <a:noFill/>
          <a:ln cap="flat" cmpd="sng" w="9525">
            <a:solidFill>
              <a:srgbClr val="FFFFFF"/>
            </a:solidFill>
            <a:prstDash val="solid"/>
            <a:round/>
            <a:headEnd len="med" w="med" type="none"/>
            <a:tailEnd len="med" w="med" type="triangle"/>
          </a:ln>
        </p:spPr>
      </p:cxnSp>
      <p:cxnSp>
        <p:nvCxnSpPr>
          <p:cNvPr id="1818" name="Google Shape;1818;p47"/>
          <p:cNvCxnSpPr>
            <a:stCxn id="1800" idx="6"/>
            <a:endCxn id="1793" idx="2"/>
          </p:cNvCxnSpPr>
          <p:nvPr/>
        </p:nvCxnSpPr>
        <p:spPr>
          <a:xfrm>
            <a:off x="1503668" y="2544119"/>
            <a:ext cx="1496100" cy="240300"/>
          </a:xfrm>
          <a:prstGeom prst="straightConnector1">
            <a:avLst/>
          </a:prstGeom>
          <a:noFill/>
          <a:ln cap="flat" cmpd="sng" w="9525">
            <a:solidFill>
              <a:srgbClr val="FFFFFF"/>
            </a:solidFill>
            <a:prstDash val="solid"/>
            <a:round/>
            <a:headEnd len="med" w="med" type="none"/>
            <a:tailEnd len="med" w="med" type="triangle"/>
          </a:ln>
        </p:spPr>
      </p:cxnSp>
      <p:cxnSp>
        <p:nvCxnSpPr>
          <p:cNvPr id="1819" name="Google Shape;1819;p47"/>
          <p:cNvCxnSpPr>
            <a:stCxn id="1800" idx="5"/>
            <a:endCxn id="1794" idx="2"/>
          </p:cNvCxnSpPr>
          <p:nvPr/>
        </p:nvCxnSpPr>
        <p:spPr>
          <a:xfrm>
            <a:off x="1492026" y="2568302"/>
            <a:ext cx="1507800" cy="1451700"/>
          </a:xfrm>
          <a:prstGeom prst="straightConnector1">
            <a:avLst/>
          </a:prstGeom>
          <a:noFill/>
          <a:ln cap="flat" cmpd="sng" w="9525">
            <a:solidFill>
              <a:srgbClr val="FFFFFF"/>
            </a:solidFill>
            <a:prstDash val="solid"/>
            <a:round/>
            <a:headEnd len="med" w="med" type="none"/>
            <a:tailEnd len="med" w="med" type="triangle"/>
          </a:ln>
        </p:spPr>
      </p:cxnSp>
      <p:cxnSp>
        <p:nvCxnSpPr>
          <p:cNvPr id="1820" name="Google Shape;1820;p47"/>
          <p:cNvCxnSpPr>
            <a:stCxn id="1801" idx="5"/>
            <a:endCxn id="1790" idx="2"/>
          </p:cNvCxnSpPr>
          <p:nvPr/>
        </p:nvCxnSpPr>
        <p:spPr>
          <a:xfrm flipH="1" rot="10800000">
            <a:off x="1492026" y="1236189"/>
            <a:ext cx="1507800" cy="1599600"/>
          </a:xfrm>
          <a:prstGeom prst="straightConnector1">
            <a:avLst/>
          </a:prstGeom>
          <a:noFill/>
          <a:ln cap="flat" cmpd="sng" w="9525">
            <a:solidFill>
              <a:srgbClr val="FFFFFF"/>
            </a:solidFill>
            <a:prstDash val="solid"/>
            <a:round/>
            <a:headEnd len="med" w="med" type="none"/>
            <a:tailEnd len="med" w="med" type="triangle"/>
          </a:ln>
        </p:spPr>
      </p:cxnSp>
      <p:cxnSp>
        <p:nvCxnSpPr>
          <p:cNvPr id="1821" name="Google Shape;1821;p47"/>
          <p:cNvCxnSpPr>
            <a:stCxn id="1801" idx="6"/>
            <a:endCxn id="1792" idx="2"/>
          </p:cNvCxnSpPr>
          <p:nvPr/>
        </p:nvCxnSpPr>
        <p:spPr>
          <a:xfrm flipH="1" rot="10800000">
            <a:off x="1503668" y="2047506"/>
            <a:ext cx="1496100" cy="764100"/>
          </a:xfrm>
          <a:prstGeom prst="straightConnector1">
            <a:avLst/>
          </a:prstGeom>
          <a:noFill/>
          <a:ln cap="flat" cmpd="sng" w="9525">
            <a:solidFill>
              <a:srgbClr val="FFFFFF"/>
            </a:solidFill>
            <a:prstDash val="solid"/>
            <a:round/>
            <a:headEnd len="med" w="med" type="none"/>
            <a:tailEnd len="med" w="med" type="triangle"/>
          </a:ln>
        </p:spPr>
      </p:cxnSp>
      <p:cxnSp>
        <p:nvCxnSpPr>
          <p:cNvPr id="1822" name="Google Shape;1822;p47"/>
          <p:cNvCxnSpPr>
            <a:stCxn id="1801" idx="5"/>
            <a:endCxn id="1793" idx="2"/>
          </p:cNvCxnSpPr>
          <p:nvPr/>
        </p:nvCxnSpPr>
        <p:spPr>
          <a:xfrm flipH="1" rot="10800000">
            <a:off x="1492026" y="2784489"/>
            <a:ext cx="1507800" cy="51300"/>
          </a:xfrm>
          <a:prstGeom prst="straightConnector1">
            <a:avLst/>
          </a:prstGeom>
          <a:noFill/>
          <a:ln cap="flat" cmpd="sng" w="9525">
            <a:solidFill>
              <a:srgbClr val="FFFFFF"/>
            </a:solidFill>
            <a:prstDash val="solid"/>
            <a:round/>
            <a:headEnd len="med" w="med" type="none"/>
            <a:tailEnd len="med" w="med" type="triangle"/>
          </a:ln>
        </p:spPr>
      </p:cxnSp>
      <p:cxnSp>
        <p:nvCxnSpPr>
          <p:cNvPr id="1823" name="Google Shape;1823;p47"/>
          <p:cNvCxnSpPr>
            <a:stCxn id="1801" idx="5"/>
            <a:endCxn id="1794" idx="2"/>
          </p:cNvCxnSpPr>
          <p:nvPr/>
        </p:nvCxnSpPr>
        <p:spPr>
          <a:xfrm>
            <a:off x="1492026" y="2835789"/>
            <a:ext cx="1507800" cy="1184400"/>
          </a:xfrm>
          <a:prstGeom prst="straightConnector1">
            <a:avLst/>
          </a:prstGeom>
          <a:noFill/>
          <a:ln cap="flat" cmpd="sng" w="9525">
            <a:solidFill>
              <a:srgbClr val="FFFFFF"/>
            </a:solidFill>
            <a:prstDash val="solid"/>
            <a:round/>
            <a:headEnd len="med" w="med" type="none"/>
            <a:tailEnd len="med" w="med" type="triangle"/>
          </a:ln>
        </p:spPr>
      </p:cxnSp>
      <p:cxnSp>
        <p:nvCxnSpPr>
          <p:cNvPr id="1824" name="Google Shape;1824;p47"/>
          <p:cNvCxnSpPr>
            <a:stCxn id="1802" idx="0"/>
            <a:endCxn id="1793" idx="2"/>
          </p:cNvCxnSpPr>
          <p:nvPr/>
        </p:nvCxnSpPr>
        <p:spPr>
          <a:xfrm flipH="1" rot="10800000">
            <a:off x="1463918" y="2784493"/>
            <a:ext cx="1536000" cy="260400"/>
          </a:xfrm>
          <a:prstGeom prst="straightConnector1">
            <a:avLst/>
          </a:prstGeom>
          <a:noFill/>
          <a:ln cap="flat" cmpd="sng" w="9525">
            <a:solidFill>
              <a:srgbClr val="FFFFFF"/>
            </a:solidFill>
            <a:prstDash val="solid"/>
            <a:round/>
            <a:headEnd len="med" w="med" type="none"/>
            <a:tailEnd len="med" w="med" type="triangle"/>
          </a:ln>
        </p:spPr>
      </p:cxnSp>
      <p:cxnSp>
        <p:nvCxnSpPr>
          <p:cNvPr id="1825" name="Google Shape;1825;p47"/>
          <p:cNvCxnSpPr>
            <a:stCxn id="1802" idx="5"/>
            <a:endCxn id="1792" idx="2"/>
          </p:cNvCxnSpPr>
          <p:nvPr/>
        </p:nvCxnSpPr>
        <p:spPr>
          <a:xfrm flipH="1" rot="10800000">
            <a:off x="1492026" y="2047276"/>
            <a:ext cx="1507800" cy="1056000"/>
          </a:xfrm>
          <a:prstGeom prst="straightConnector1">
            <a:avLst/>
          </a:prstGeom>
          <a:noFill/>
          <a:ln cap="flat" cmpd="sng" w="9525">
            <a:solidFill>
              <a:srgbClr val="FFFFFF"/>
            </a:solidFill>
            <a:prstDash val="solid"/>
            <a:round/>
            <a:headEnd len="med" w="med" type="none"/>
            <a:tailEnd len="med" w="med" type="triangle"/>
          </a:ln>
        </p:spPr>
      </p:cxnSp>
      <p:cxnSp>
        <p:nvCxnSpPr>
          <p:cNvPr id="1826" name="Google Shape;1826;p47"/>
          <p:cNvCxnSpPr>
            <a:stCxn id="1802" idx="6"/>
            <a:endCxn id="1793" idx="2"/>
          </p:cNvCxnSpPr>
          <p:nvPr/>
        </p:nvCxnSpPr>
        <p:spPr>
          <a:xfrm flipH="1" rot="10800000">
            <a:off x="1503668" y="2784493"/>
            <a:ext cx="1496100" cy="294600"/>
          </a:xfrm>
          <a:prstGeom prst="straightConnector1">
            <a:avLst/>
          </a:prstGeom>
          <a:noFill/>
          <a:ln cap="flat" cmpd="sng" w="9525">
            <a:solidFill>
              <a:srgbClr val="FFFFFF"/>
            </a:solidFill>
            <a:prstDash val="solid"/>
            <a:round/>
            <a:headEnd len="med" w="med" type="none"/>
            <a:tailEnd len="med" w="med" type="triangle"/>
          </a:ln>
        </p:spPr>
      </p:cxnSp>
      <p:cxnSp>
        <p:nvCxnSpPr>
          <p:cNvPr id="1827" name="Google Shape;1827;p47"/>
          <p:cNvCxnSpPr>
            <a:stCxn id="1802" idx="5"/>
            <a:endCxn id="1794" idx="2"/>
          </p:cNvCxnSpPr>
          <p:nvPr/>
        </p:nvCxnSpPr>
        <p:spPr>
          <a:xfrm>
            <a:off x="1492026" y="3103276"/>
            <a:ext cx="1507800" cy="916800"/>
          </a:xfrm>
          <a:prstGeom prst="straightConnector1">
            <a:avLst/>
          </a:prstGeom>
          <a:noFill/>
          <a:ln cap="flat" cmpd="sng" w="9525">
            <a:solidFill>
              <a:srgbClr val="FFFFFF"/>
            </a:solidFill>
            <a:prstDash val="solid"/>
            <a:round/>
            <a:headEnd len="med" w="med" type="none"/>
            <a:tailEnd len="med" w="med" type="triangle"/>
          </a:ln>
        </p:spPr>
      </p:cxnSp>
      <p:cxnSp>
        <p:nvCxnSpPr>
          <p:cNvPr id="1828" name="Google Shape;1828;p47"/>
          <p:cNvCxnSpPr>
            <a:stCxn id="1803" idx="5"/>
            <a:endCxn id="1790" idx="2"/>
          </p:cNvCxnSpPr>
          <p:nvPr/>
        </p:nvCxnSpPr>
        <p:spPr>
          <a:xfrm flipH="1" rot="10800000">
            <a:off x="1492026" y="1236076"/>
            <a:ext cx="1507800" cy="2069100"/>
          </a:xfrm>
          <a:prstGeom prst="straightConnector1">
            <a:avLst/>
          </a:prstGeom>
          <a:noFill/>
          <a:ln cap="flat" cmpd="sng" w="9525">
            <a:solidFill>
              <a:srgbClr val="FFFFFF"/>
            </a:solidFill>
            <a:prstDash val="solid"/>
            <a:round/>
            <a:headEnd len="med" w="med" type="none"/>
            <a:tailEnd len="med" w="med" type="triangle"/>
          </a:ln>
        </p:spPr>
      </p:cxnSp>
      <p:cxnSp>
        <p:nvCxnSpPr>
          <p:cNvPr id="1829" name="Google Shape;1829;p47"/>
          <p:cNvCxnSpPr>
            <a:stCxn id="1803" idx="5"/>
            <a:endCxn id="1792" idx="2"/>
          </p:cNvCxnSpPr>
          <p:nvPr/>
        </p:nvCxnSpPr>
        <p:spPr>
          <a:xfrm flipH="1" rot="10800000">
            <a:off x="1492026" y="2047276"/>
            <a:ext cx="1507800" cy="1257900"/>
          </a:xfrm>
          <a:prstGeom prst="straightConnector1">
            <a:avLst/>
          </a:prstGeom>
          <a:noFill/>
          <a:ln cap="flat" cmpd="sng" w="9525">
            <a:solidFill>
              <a:srgbClr val="FFFFFF"/>
            </a:solidFill>
            <a:prstDash val="solid"/>
            <a:round/>
            <a:headEnd len="med" w="med" type="none"/>
            <a:tailEnd len="med" w="med" type="triangle"/>
          </a:ln>
        </p:spPr>
      </p:cxnSp>
      <p:cxnSp>
        <p:nvCxnSpPr>
          <p:cNvPr id="1830" name="Google Shape;1830;p47"/>
          <p:cNvCxnSpPr>
            <a:stCxn id="1803" idx="5"/>
            <a:endCxn id="1793" idx="2"/>
          </p:cNvCxnSpPr>
          <p:nvPr/>
        </p:nvCxnSpPr>
        <p:spPr>
          <a:xfrm flipH="1" rot="10800000">
            <a:off x="1492026" y="2784676"/>
            <a:ext cx="1507800" cy="520500"/>
          </a:xfrm>
          <a:prstGeom prst="straightConnector1">
            <a:avLst/>
          </a:prstGeom>
          <a:noFill/>
          <a:ln cap="flat" cmpd="sng" w="9525">
            <a:solidFill>
              <a:srgbClr val="FFFFFF"/>
            </a:solidFill>
            <a:prstDash val="solid"/>
            <a:round/>
            <a:headEnd len="med" w="med" type="none"/>
            <a:tailEnd len="med" w="med" type="triangle"/>
          </a:ln>
        </p:spPr>
      </p:cxnSp>
      <p:cxnSp>
        <p:nvCxnSpPr>
          <p:cNvPr id="1831" name="Google Shape;1831;p47"/>
          <p:cNvCxnSpPr>
            <a:stCxn id="1803" idx="5"/>
            <a:endCxn id="1794" idx="2"/>
          </p:cNvCxnSpPr>
          <p:nvPr/>
        </p:nvCxnSpPr>
        <p:spPr>
          <a:xfrm>
            <a:off x="1492026" y="3305176"/>
            <a:ext cx="1507800" cy="714900"/>
          </a:xfrm>
          <a:prstGeom prst="straightConnector1">
            <a:avLst/>
          </a:prstGeom>
          <a:noFill/>
          <a:ln cap="flat" cmpd="sng" w="9525">
            <a:solidFill>
              <a:srgbClr val="FFFFFF"/>
            </a:solidFill>
            <a:prstDash val="solid"/>
            <a:round/>
            <a:headEnd len="med" w="med" type="none"/>
            <a:tailEnd len="med" w="med" type="triangle"/>
          </a:ln>
        </p:spPr>
      </p:cxnSp>
      <p:cxnSp>
        <p:nvCxnSpPr>
          <p:cNvPr id="1832" name="Google Shape;1832;p47"/>
          <p:cNvCxnSpPr>
            <a:stCxn id="1790" idx="6"/>
            <a:endCxn id="1795" idx="2"/>
          </p:cNvCxnSpPr>
          <p:nvPr/>
        </p:nvCxnSpPr>
        <p:spPr>
          <a:xfrm>
            <a:off x="3592908" y="1236091"/>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1833" name="Google Shape;1833;p47"/>
          <p:cNvCxnSpPr>
            <a:stCxn id="1790" idx="6"/>
            <a:endCxn id="1796" idx="2"/>
          </p:cNvCxnSpPr>
          <p:nvPr/>
        </p:nvCxnSpPr>
        <p:spPr>
          <a:xfrm>
            <a:off x="3592908" y="1236091"/>
            <a:ext cx="750300" cy="1575600"/>
          </a:xfrm>
          <a:prstGeom prst="straightConnector1">
            <a:avLst/>
          </a:prstGeom>
          <a:noFill/>
          <a:ln cap="flat" cmpd="sng" w="9525">
            <a:solidFill>
              <a:schemeClr val="lt2"/>
            </a:solidFill>
            <a:prstDash val="solid"/>
            <a:round/>
            <a:headEnd len="med" w="med" type="none"/>
            <a:tailEnd len="med" w="med" type="triangle"/>
          </a:ln>
        </p:spPr>
      </p:cxnSp>
      <p:cxnSp>
        <p:nvCxnSpPr>
          <p:cNvPr id="1834" name="Google Shape;1834;p47"/>
          <p:cNvCxnSpPr>
            <a:stCxn id="1790" idx="6"/>
            <a:endCxn id="1797" idx="2"/>
          </p:cNvCxnSpPr>
          <p:nvPr/>
        </p:nvCxnSpPr>
        <p:spPr>
          <a:xfrm>
            <a:off x="3592908" y="1236091"/>
            <a:ext cx="750300" cy="2784000"/>
          </a:xfrm>
          <a:prstGeom prst="straightConnector1">
            <a:avLst/>
          </a:prstGeom>
          <a:noFill/>
          <a:ln cap="flat" cmpd="sng" w="9525">
            <a:solidFill>
              <a:schemeClr val="lt2"/>
            </a:solidFill>
            <a:prstDash val="solid"/>
            <a:round/>
            <a:headEnd len="med" w="med" type="none"/>
            <a:tailEnd len="med" w="med" type="triangle"/>
          </a:ln>
        </p:spPr>
      </p:cxnSp>
      <p:cxnSp>
        <p:nvCxnSpPr>
          <p:cNvPr id="1835" name="Google Shape;1835;p47"/>
          <p:cNvCxnSpPr>
            <a:stCxn id="1792" idx="6"/>
            <a:endCxn id="1791" idx="2"/>
          </p:cNvCxnSpPr>
          <p:nvPr/>
        </p:nvCxnSpPr>
        <p:spPr>
          <a:xfrm flipH="1" rot="10800000">
            <a:off x="3592908" y="1236213"/>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1836" name="Google Shape;1836;p47"/>
          <p:cNvCxnSpPr>
            <a:stCxn id="1792" idx="6"/>
            <a:endCxn id="1795" idx="2"/>
          </p:cNvCxnSpPr>
          <p:nvPr/>
        </p:nvCxnSpPr>
        <p:spPr>
          <a:xfrm>
            <a:off x="3592908" y="2047413"/>
            <a:ext cx="750300" cy="0"/>
          </a:xfrm>
          <a:prstGeom prst="straightConnector1">
            <a:avLst/>
          </a:prstGeom>
          <a:noFill/>
          <a:ln cap="flat" cmpd="sng" w="9525">
            <a:solidFill>
              <a:schemeClr val="lt2"/>
            </a:solidFill>
            <a:prstDash val="solid"/>
            <a:round/>
            <a:headEnd len="med" w="med" type="none"/>
            <a:tailEnd len="med" w="med" type="triangle"/>
          </a:ln>
        </p:spPr>
      </p:cxnSp>
      <p:cxnSp>
        <p:nvCxnSpPr>
          <p:cNvPr id="1837" name="Google Shape;1837;p47"/>
          <p:cNvCxnSpPr>
            <a:stCxn id="1792" idx="6"/>
            <a:endCxn id="1796" idx="2"/>
          </p:cNvCxnSpPr>
          <p:nvPr/>
        </p:nvCxnSpPr>
        <p:spPr>
          <a:xfrm>
            <a:off x="3592908" y="2047413"/>
            <a:ext cx="750300" cy="764100"/>
          </a:xfrm>
          <a:prstGeom prst="straightConnector1">
            <a:avLst/>
          </a:prstGeom>
          <a:noFill/>
          <a:ln cap="flat" cmpd="sng" w="9525">
            <a:solidFill>
              <a:schemeClr val="lt2"/>
            </a:solidFill>
            <a:prstDash val="solid"/>
            <a:round/>
            <a:headEnd len="med" w="med" type="none"/>
            <a:tailEnd len="med" w="med" type="triangle"/>
          </a:ln>
        </p:spPr>
      </p:cxnSp>
      <p:cxnSp>
        <p:nvCxnSpPr>
          <p:cNvPr id="1838" name="Google Shape;1838;p47"/>
          <p:cNvCxnSpPr>
            <a:stCxn id="1792" idx="6"/>
            <a:endCxn id="1797" idx="2"/>
          </p:cNvCxnSpPr>
          <p:nvPr/>
        </p:nvCxnSpPr>
        <p:spPr>
          <a:xfrm>
            <a:off x="3592908" y="2047413"/>
            <a:ext cx="750300" cy="1972800"/>
          </a:xfrm>
          <a:prstGeom prst="straightConnector1">
            <a:avLst/>
          </a:prstGeom>
          <a:noFill/>
          <a:ln cap="flat" cmpd="sng" w="9525">
            <a:solidFill>
              <a:schemeClr val="lt2"/>
            </a:solidFill>
            <a:prstDash val="solid"/>
            <a:round/>
            <a:headEnd len="med" w="med" type="none"/>
            <a:tailEnd len="med" w="med" type="triangle"/>
          </a:ln>
        </p:spPr>
      </p:cxnSp>
      <p:cxnSp>
        <p:nvCxnSpPr>
          <p:cNvPr id="1839" name="Google Shape;1839;p47"/>
          <p:cNvCxnSpPr>
            <a:stCxn id="1793" idx="6"/>
            <a:endCxn id="1791" idx="2"/>
          </p:cNvCxnSpPr>
          <p:nvPr/>
        </p:nvCxnSpPr>
        <p:spPr>
          <a:xfrm flipH="1" rot="10800000">
            <a:off x="3592908" y="1236236"/>
            <a:ext cx="750300" cy="1548300"/>
          </a:xfrm>
          <a:prstGeom prst="straightConnector1">
            <a:avLst/>
          </a:prstGeom>
          <a:noFill/>
          <a:ln cap="flat" cmpd="sng" w="9525">
            <a:solidFill>
              <a:schemeClr val="lt2"/>
            </a:solidFill>
            <a:prstDash val="solid"/>
            <a:round/>
            <a:headEnd len="med" w="med" type="none"/>
            <a:tailEnd len="med" w="med" type="triangle"/>
          </a:ln>
        </p:spPr>
      </p:cxnSp>
      <p:cxnSp>
        <p:nvCxnSpPr>
          <p:cNvPr id="1840" name="Google Shape;1840;p47"/>
          <p:cNvCxnSpPr>
            <a:stCxn id="1793" idx="6"/>
            <a:endCxn id="1795" idx="2"/>
          </p:cNvCxnSpPr>
          <p:nvPr/>
        </p:nvCxnSpPr>
        <p:spPr>
          <a:xfrm flipH="1" rot="10800000">
            <a:off x="3592908" y="2047436"/>
            <a:ext cx="750300" cy="737100"/>
          </a:xfrm>
          <a:prstGeom prst="straightConnector1">
            <a:avLst/>
          </a:prstGeom>
          <a:noFill/>
          <a:ln cap="flat" cmpd="sng" w="9525">
            <a:solidFill>
              <a:schemeClr val="lt2"/>
            </a:solidFill>
            <a:prstDash val="solid"/>
            <a:round/>
            <a:headEnd len="med" w="med" type="none"/>
            <a:tailEnd len="med" w="med" type="triangle"/>
          </a:ln>
        </p:spPr>
      </p:cxnSp>
      <p:cxnSp>
        <p:nvCxnSpPr>
          <p:cNvPr id="1841" name="Google Shape;1841;p47"/>
          <p:cNvCxnSpPr>
            <a:stCxn id="1793" idx="6"/>
            <a:endCxn id="1796" idx="2"/>
          </p:cNvCxnSpPr>
          <p:nvPr/>
        </p:nvCxnSpPr>
        <p:spPr>
          <a:xfrm>
            <a:off x="3592908" y="2784536"/>
            <a:ext cx="750300" cy="27000"/>
          </a:xfrm>
          <a:prstGeom prst="straightConnector1">
            <a:avLst/>
          </a:prstGeom>
          <a:noFill/>
          <a:ln cap="flat" cmpd="sng" w="9525">
            <a:solidFill>
              <a:schemeClr val="lt2"/>
            </a:solidFill>
            <a:prstDash val="solid"/>
            <a:round/>
            <a:headEnd len="med" w="med" type="none"/>
            <a:tailEnd len="med" w="med" type="triangle"/>
          </a:ln>
        </p:spPr>
      </p:cxnSp>
      <p:cxnSp>
        <p:nvCxnSpPr>
          <p:cNvPr id="1842" name="Google Shape;1842;p47"/>
          <p:cNvCxnSpPr>
            <a:stCxn id="1793" idx="6"/>
            <a:endCxn id="1797" idx="2"/>
          </p:cNvCxnSpPr>
          <p:nvPr/>
        </p:nvCxnSpPr>
        <p:spPr>
          <a:xfrm>
            <a:off x="3592908" y="2784536"/>
            <a:ext cx="750300" cy="1235400"/>
          </a:xfrm>
          <a:prstGeom prst="straightConnector1">
            <a:avLst/>
          </a:prstGeom>
          <a:noFill/>
          <a:ln cap="flat" cmpd="sng" w="9525">
            <a:solidFill>
              <a:schemeClr val="lt2"/>
            </a:solidFill>
            <a:prstDash val="solid"/>
            <a:round/>
            <a:headEnd len="med" w="med" type="none"/>
            <a:tailEnd len="med" w="med" type="triangle"/>
          </a:ln>
        </p:spPr>
      </p:cxnSp>
      <p:cxnSp>
        <p:nvCxnSpPr>
          <p:cNvPr id="1843" name="Google Shape;1843;p47"/>
          <p:cNvCxnSpPr>
            <a:endCxn id="1791" idx="2"/>
          </p:cNvCxnSpPr>
          <p:nvPr/>
        </p:nvCxnSpPr>
        <p:spPr>
          <a:xfrm flipH="1" rot="10800000">
            <a:off x="3592808" y="1236091"/>
            <a:ext cx="750300" cy="2819400"/>
          </a:xfrm>
          <a:prstGeom prst="straightConnector1">
            <a:avLst/>
          </a:prstGeom>
          <a:noFill/>
          <a:ln cap="flat" cmpd="sng" w="9525">
            <a:solidFill>
              <a:schemeClr val="lt2"/>
            </a:solidFill>
            <a:prstDash val="solid"/>
            <a:round/>
            <a:headEnd len="med" w="med" type="none"/>
            <a:tailEnd len="med" w="med" type="triangle"/>
          </a:ln>
        </p:spPr>
      </p:cxnSp>
      <p:cxnSp>
        <p:nvCxnSpPr>
          <p:cNvPr id="1844" name="Google Shape;1844;p47"/>
          <p:cNvCxnSpPr>
            <a:stCxn id="1794" idx="6"/>
            <a:endCxn id="1795" idx="2"/>
          </p:cNvCxnSpPr>
          <p:nvPr/>
        </p:nvCxnSpPr>
        <p:spPr>
          <a:xfrm flipH="1" rot="10800000">
            <a:off x="3586908" y="2047284"/>
            <a:ext cx="756300" cy="1972800"/>
          </a:xfrm>
          <a:prstGeom prst="straightConnector1">
            <a:avLst/>
          </a:prstGeom>
          <a:noFill/>
          <a:ln cap="flat" cmpd="sng" w="9525">
            <a:solidFill>
              <a:schemeClr val="lt2"/>
            </a:solidFill>
            <a:prstDash val="solid"/>
            <a:round/>
            <a:headEnd len="med" w="med" type="none"/>
            <a:tailEnd len="med" w="med" type="triangle"/>
          </a:ln>
        </p:spPr>
      </p:cxnSp>
      <p:cxnSp>
        <p:nvCxnSpPr>
          <p:cNvPr id="1845" name="Google Shape;1845;p47"/>
          <p:cNvCxnSpPr>
            <a:stCxn id="1794" idx="6"/>
            <a:endCxn id="1796" idx="2"/>
          </p:cNvCxnSpPr>
          <p:nvPr/>
        </p:nvCxnSpPr>
        <p:spPr>
          <a:xfrm flipH="1" rot="10800000">
            <a:off x="3586908" y="2811684"/>
            <a:ext cx="756300" cy="1208400"/>
          </a:xfrm>
          <a:prstGeom prst="straightConnector1">
            <a:avLst/>
          </a:prstGeom>
          <a:noFill/>
          <a:ln cap="flat" cmpd="sng" w="9525">
            <a:solidFill>
              <a:schemeClr val="lt2"/>
            </a:solidFill>
            <a:prstDash val="solid"/>
            <a:round/>
            <a:headEnd len="med" w="med" type="none"/>
            <a:tailEnd len="med" w="med" type="triangle"/>
          </a:ln>
        </p:spPr>
      </p:cxnSp>
      <p:cxnSp>
        <p:nvCxnSpPr>
          <p:cNvPr id="1846" name="Google Shape;1846;p47"/>
          <p:cNvCxnSpPr>
            <a:stCxn id="1794" idx="6"/>
            <a:endCxn id="1797" idx="2"/>
          </p:cNvCxnSpPr>
          <p:nvPr/>
        </p:nvCxnSpPr>
        <p:spPr>
          <a:xfrm>
            <a:off x="3586908" y="4020084"/>
            <a:ext cx="756300" cy="0"/>
          </a:xfrm>
          <a:prstGeom prst="straightConnector1">
            <a:avLst/>
          </a:prstGeom>
          <a:noFill/>
          <a:ln cap="flat" cmpd="sng" w="9525">
            <a:solidFill>
              <a:schemeClr val="lt2"/>
            </a:solidFill>
            <a:prstDash val="solid"/>
            <a:round/>
            <a:headEnd len="med" w="med" type="none"/>
            <a:tailEnd len="med" w="med" type="triangle"/>
          </a:ln>
        </p:spPr>
      </p:cxnSp>
      <p:cxnSp>
        <p:nvCxnSpPr>
          <p:cNvPr id="1847" name="Google Shape;1847;p47"/>
          <p:cNvCxnSpPr/>
          <p:nvPr/>
        </p:nvCxnSpPr>
        <p:spPr>
          <a:xfrm>
            <a:off x="4936408" y="1218391"/>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1848" name="Google Shape;1848;p47"/>
          <p:cNvCxnSpPr/>
          <p:nvPr/>
        </p:nvCxnSpPr>
        <p:spPr>
          <a:xfrm>
            <a:off x="4936408" y="1218391"/>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1849" name="Google Shape;1849;p47"/>
          <p:cNvCxnSpPr/>
          <p:nvPr/>
        </p:nvCxnSpPr>
        <p:spPr>
          <a:xfrm>
            <a:off x="4936408" y="1218391"/>
            <a:ext cx="750300" cy="1575600"/>
          </a:xfrm>
          <a:prstGeom prst="straightConnector1">
            <a:avLst/>
          </a:prstGeom>
          <a:noFill/>
          <a:ln cap="flat" cmpd="sng" w="9525">
            <a:solidFill>
              <a:srgbClr val="FFFFFF"/>
            </a:solidFill>
            <a:prstDash val="solid"/>
            <a:round/>
            <a:headEnd len="med" w="med" type="none"/>
            <a:tailEnd len="med" w="med" type="triangle"/>
          </a:ln>
        </p:spPr>
      </p:cxnSp>
      <p:cxnSp>
        <p:nvCxnSpPr>
          <p:cNvPr id="1850" name="Google Shape;1850;p47"/>
          <p:cNvCxnSpPr/>
          <p:nvPr/>
        </p:nvCxnSpPr>
        <p:spPr>
          <a:xfrm>
            <a:off x="4936408" y="1218391"/>
            <a:ext cx="750300" cy="2784000"/>
          </a:xfrm>
          <a:prstGeom prst="straightConnector1">
            <a:avLst/>
          </a:prstGeom>
          <a:noFill/>
          <a:ln cap="flat" cmpd="sng" w="9525">
            <a:solidFill>
              <a:srgbClr val="FFFFFF"/>
            </a:solidFill>
            <a:prstDash val="solid"/>
            <a:round/>
            <a:headEnd len="med" w="med" type="none"/>
            <a:tailEnd len="med" w="med" type="triangle"/>
          </a:ln>
        </p:spPr>
      </p:cxnSp>
      <p:cxnSp>
        <p:nvCxnSpPr>
          <p:cNvPr id="1851" name="Google Shape;1851;p47"/>
          <p:cNvCxnSpPr/>
          <p:nvPr/>
        </p:nvCxnSpPr>
        <p:spPr>
          <a:xfrm flipH="1" rot="10800000">
            <a:off x="4936408" y="1218513"/>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1852" name="Google Shape;1852;p47"/>
          <p:cNvCxnSpPr/>
          <p:nvPr/>
        </p:nvCxnSpPr>
        <p:spPr>
          <a:xfrm>
            <a:off x="4936408" y="2029713"/>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1853" name="Google Shape;1853;p47"/>
          <p:cNvCxnSpPr/>
          <p:nvPr/>
        </p:nvCxnSpPr>
        <p:spPr>
          <a:xfrm>
            <a:off x="4936408" y="2029713"/>
            <a:ext cx="750300" cy="764100"/>
          </a:xfrm>
          <a:prstGeom prst="straightConnector1">
            <a:avLst/>
          </a:prstGeom>
          <a:noFill/>
          <a:ln cap="flat" cmpd="sng" w="9525">
            <a:solidFill>
              <a:srgbClr val="FFFFFF"/>
            </a:solidFill>
            <a:prstDash val="solid"/>
            <a:round/>
            <a:headEnd len="med" w="med" type="none"/>
            <a:tailEnd len="med" w="med" type="triangle"/>
          </a:ln>
        </p:spPr>
      </p:cxnSp>
      <p:cxnSp>
        <p:nvCxnSpPr>
          <p:cNvPr id="1854" name="Google Shape;1854;p47"/>
          <p:cNvCxnSpPr/>
          <p:nvPr/>
        </p:nvCxnSpPr>
        <p:spPr>
          <a:xfrm>
            <a:off x="4936408" y="2029713"/>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1855" name="Google Shape;1855;p47"/>
          <p:cNvCxnSpPr/>
          <p:nvPr/>
        </p:nvCxnSpPr>
        <p:spPr>
          <a:xfrm flipH="1" rot="10800000">
            <a:off x="4936408" y="1218536"/>
            <a:ext cx="750300" cy="1548300"/>
          </a:xfrm>
          <a:prstGeom prst="straightConnector1">
            <a:avLst/>
          </a:prstGeom>
          <a:noFill/>
          <a:ln cap="flat" cmpd="sng" w="9525">
            <a:solidFill>
              <a:srgbClr val="FFFFFF"/>
            </a:solidFill>
            <a:prstDash val="solid"/>
            <a:round/>
            <a:headEnd len="med" w="med" type="none"/>
            <a:tailEnd len="med" w="med" type="triangle"/>
          </a:ln>
        </p:spPr>
      </p:cxnSp>
      <p:cxnSp>
        <p:nvCxnSpPr>
          <p:cNvPr id="1856" name="Google Shape;1856;p47"/>
          <p:cNvCxnSpPr/>
          <p:nvPr/>
        </p:nvCxnSpPr>
        <p:spPr>
          <a:xfrm flipH="1" rot="10800000">
            <a:off x="4936408" y="2029736"/>
            <a:ext cx="750300" cy="737100"/>
          </a:xfrm>
          <a:prstGeom prst="straightConnector1">
            <a:avLst/>
          </a:prstGeom>
          <a:noFill/>
          <a:ln cap="flat" cmpd="sng" w="9525">
            <a:solidFill>
              <a:srgbClr val="FFFFFF"/>
            </a:solidFill>
            <a:prstDash val="solid"/>
            <a:round/>
            <a:headEnd len="med" w="med" type="none"/>
            <a:tailEnd len="med" w="med" type="triangle"/>
          </a:ln>
        </p:spPr>
      </p:cxnSp>
      <p:cxnSp>
        <p:nvCxnSpPr>
          <p:cNvPr id="1857" name="Google Shape;1857;p47"/>
          <p:cNvCxnSpPr/>
          <p:nvPr/>
        </p:nvCxnSpPr>
        <p:spPr>
          <a:xfrm>
            <a:off x="4936408" y="2766836"/>
            <a:ext cx="750300" cy="27000"/>
          </a:xfrm>
          <a:prstGeom prst="straightConnector1">
            <a:avLst/>
          </a:prstGeom>
          <a:noFill/>
          <a:ln cap="flat" cmpd="sng" w="9525">
            <a:solidFill>
              <a:srgbClr val="FFFFFF"/>
            </a:solidFill>
            <a:prstDash val="solid"/>
            <a:round/>
            <a:headEnd len="med" w="med" type="none"/>
            <a:tailEnd len="med" w="med" type="triangle"/>
          </a:ln>
        </p:spPr>
      </p:cxnSp>
      <p:cxnSp>
        <p:nvCxnSpPr>
          <p:cNvPr id="1858" name="Google Shape;1858;p47"/>
          <p:cNvCxnSpPr/>
          <p:nvPr/>
        </p:nvCxnSpPr>
        <p:spPr>
          <a:xfrm>
            <a:off x="4936408" y="2766836"/>
            <a:ext cx="750300" cy="1235400"/>
          </a:xfrm>
          <a:prstGeom prst="straightConnector1">
            <a:avLst/>
          </a:prstGeom>
          <a:noFill/>
          <a:ln cap="flat" cmpd="sng" w="9525">
            <a:solidFill>
              <a:srgbClr val="FFFFFF"/>
            </a:solidFill>
            <a:prstDash val="solid"/>
            <a:round/>
            <a:headEnd len="med" w="med" type="none"/>
            <a:tailEnd len="med" w="med" type="triangle"/>
          </a:ln>
        </p:spPr>
      </p:cxnSp>
      <p:cxnSp>
        <p:nvCxnSpPr>
          <p:cNvPr id="1859" name="Google Shape;1859;p47"/>
          <p:cNvCxnSpPr/>
          <p:nvPr/>
        </p:nvCxnSpPr>
        <p:spPr>
          <a:xfrm flipH="1" rot="10800000">
            <a:off x="4936308" y="1218391"/>
            <a:ext cx="750300" cy="2819400"/>
          </a:xfrm>
          <a:prstGeom prst="straightConnector1">
            <a:avLst/>
          </a:prstGeom>
          <a:noFill/>
          <a:ln cap="flat" cmpd="sng" w="9525">
            <a:solidFill>
              <a:srgbClr val="FFFFFF"/>
            </a:solidFill>
            <a:prstDash val="solid"/>
            <a:round/>
            <a:headEnd len="med" w="med" type="none"/>
            <a:tailEnd len="med" w="med" type="triangle"/>
          </a:ln>
        </p:spPr>
      </p:cxnSp>
      <p:cxnSp>
        <p:nvCxnSpPr>
          <p:cNvPr id="1860" name="Google Shape;1860;p47"/>
          <p:cNvCxnSpPr/>
          <p:nvPr/>
        </p:nvCxnSpPr>
        <p:spPr>
          <a:xfrm flipH="1" rot="10800000">
            <a:off x="4936408" y="2029584"/>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1861" name="Google Shape;1861;p47"/>
          <p:cNvCxnSpPr/>
          <p:nvPr/>
        </p:nvCxnSpPr>
        <p:spPr>
          <a:xfrm flipH="1" rot="10800000">
            <a:off x="4936408" y="2793984"/>
            <a:ext cx="750300" cy="1208400"/>
          </a:xfrm>
          <a:prstGeom prst="straightConnector1">
            <a:avLst/>
          </a:prstGeom>
          <a:noFill/>
          <a:ln cap="flat" cmpd="sng" w="9525">
            <a:solidFill>
              <a:srgbClr val="FFFFFF"/>
            </a:solidFill>
            <a:prstDash val="solid"/>
            <a:round/>
            <a:headEnd len="med" w="med" type="none"/>
            <a:tailEnd len="med" w="med" type="triangle"/>
          </a:ln>
        </p:spPr>
      </p:cxnSp>
      <p:cxnSp>
        <p:nvCxnSpPr>
          <p:cNvPr id="1862" name="Google Shape;1862;p47"/>
          <p:cNvCxnSpPr/>
          <p:nvPr/>
        </p:nvCxnSpPr>
        <p:spPr>
          <a:xfrm>
            <a:off x="4936408" y="4002384"/>
            <a:ext cx="750300" cy="0"/>
          </a:xfrm>
          <a:prstGeom prst="straightConnector1">
            <a:avLst/>
          </a:prstGeom>
          <a:noFill/>
          <a:ln cap="flat" cmpd="sng" w="9525">
            <a:solidFill>
              <a:srgbClr val="FFFFFF"/>
            </a:solidFill>
            <a:prstDash val="solid"/>
            <a:round/>
            <a:headEnd len="med" w="med" type="none"/>
            <a:tailEnd len="med" w="med" type="triangle"/>
          </a:ln>
        </p:spPr>
      </p:cxnSp>
      <p:sp>
        <p:nvSpPr>
          <p:cNvPr id="1863" name="Google Shape;1863;p47"/>
          <p:cNvSpPr txBox="1"/>
          <p:nvPr/>
        </p:nvSpPr>
        <p:spPr>
          <a:xfrm>
            <a:off x="41833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1864" name="Google Shape;1864;p47"/>
          <p:cNvCxnSpPr>
            <a:stCxn id="1798" idx="6"/>
            <a:endCxn id="1776" idx="2"/>
          </p:cNvCxnSpPr>
          <p:nvPr/>
        </p:nvCxnSpPr>
        <p:spPr>
          <a:xfrm flipH="1" rot="10800000">
            <a:off x="6279996" y="2411761"/>
            <a:ext cx="995700" cy="372900"/>
          </a:xfrm>
          <a:prstGeom prst="straightConnector1">
            <a:avLst/>
          </a:prstGeom>
          <a:noFill/>
          <a:ln cap="flat" cmpd="sng" w="9525">
            <a:solidFill>
              <a:srgbClr val="FFFFFF"/>
            </a:solidFill>
            <a:prstDash val="solid"/>
            <a:round/>
            <a:headEnd len="med" w="med" type="none"/>
            <a:tailEnd len="med" w="med" type="triangle"/>
          </a:ln>
        </p:spPr>
      </p:cxnSp>
      <p:sp>
        <p:nvSpPr>
          <p:cNvPr id="1865" name="Google Shape;1865;p47"/>
          <p:cNvSpPr txBox="1"/>
          <p:nvPr/>
        </p:nvSpPr>
        <p:spPr>
          <a:xfrm>
            <a:off x="7088922"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1866" name="Google Shape;1866;p47"/>
          <p:cNvCxnSpPr/>
          <p:nvPr/>
        </p:nvCxnSpPr>
        <p:spPr>
          <a:xfrm flipH="1">
            <a:off x="4636700" y="3215775"/>
            <a:ext cx="6000" cy="450000"/>
          </a:xfrm>
          <a:prstGeom prst="straightConnector1">
            <a:avLst/>
          </a:prstGeom>
          <a:noFill/>
          <a:ln cap="flat" cmpd="sng" w="28575">
            <a:solidFill>
              <a:schemeClr val="dk2"/>
            </a:solidFill>
            <a:prstDash val="dot"/>
            <a:round/>
            <a:headEnd len="med" w="med" type="none"/>
            <a:tailEnd len="med" w="med" type="none"/>
          </a:ln>
        </p:spPr>
      </p:cxnSp>
      <p:cxnSp>
        <p:nvCxnSpPr>
          <p:cNvPr id="1867" name="Google Shape;1867;p47"/>
          <p:cNvCxnSpPr/>
          <p:nvPr/>
        </p:nvCxnSpPr>
        <p:spPr>
          <a:xfrm flipH="1">
            <a:off x="5980300" y="3215763"/>
            <a:ext cx="6000" cy="4500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grpSp>
        <p:nvGrpSpPr>
          <p:cNvPr id="1872" name="Google Shape;1872;p48"/>
          <p:cNvGrpSpPr/>
          <p:nvPr/>
        </p:nvGrpSpPr>
        <p:grpSpPr>
          <a:xfrm>
            <a:off x="347454" y="2084814"/>
            <a:ext cx="1055455" cy="1030918"/>
            <a:chOff x="347441" y="529183"/>
            <a:chExt cx="2163705" cy="1824635"/>
          </a:xfrm>
        </p:grpSpPr>
        <p:grpSp>
          <p:nvGrpSpPr>
            <p:cNvPr id="1873" name="Google Shape;1873;p48"/>
            <p:cNvGrpSpPr/>
            <p:nvPr/>
          </p:nvGrpSpPr>
          <p:grpSpPr>
            <a:xfrm>
              <a:off x="745224" y="529183"/>
              <a:ext cx="1765922" cy="1596032"/>
              <a:chOff x="6240000" y="821025"/>
              <a:chExt cx="2904000" cy="2668950"/>
            </a:xfrm>
          </p:grpSpPr>
          <p:sp>
            <p:nvSpPr>
              <p:cNvPr id="1874" name="Google Shape;1874;p48"/>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75" name="Google Shape;1875;p48"/>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76" name="Google Shape;1876;p48"/>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77" name="Google Shape;1877;p48"/>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78" name="Google Shape;1878;p48"/>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79" name="Google Shape;1879;p48"/>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0" name="Google Shape;1880;p48"/>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1" name="Google Shape;1881;p48"/>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2" name="Google Shape;1882;p48"/>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3" name="Google Shape;1883;p48"/>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4" name="Google Shape;1884;p48"/>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5" name="Google Shape;1885;p48"/>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6" name="Google Shape;1886;p48"/>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7" name="Google Shape;1887;p48"/>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8" name="Google Shape;1888;p48"/>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89" name="Google Shape;1889;p48"/>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0" name="Google Shape;1890;p48"/>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1" name="Google Shape;1891;p48"/>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2" name="Google Shape;1892;p48"/>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3" name="Google Shape;1893;p48"/>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4" name="Google Shape;1894;p48"/>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5" name="Google Shape;1895;p48"/>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6" name="Google Shape;1896;p48"/>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7" name="Google Shape;1897;p48"/>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8" name="Google Shape;1898;p48"/>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9" name="Google Shape;1899;p48"/>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900" name="Google Shape;1900;p48"/>
            <p:cNvGrpSpPr/>
            <p:nvPr/>
          </p:nvGrpSpPr>
          <p:grpSpPr>
            <a:xfrm>
              <a:off x="546332" y="643484"/>
              <a:ext cx="1765922" cy="1596032"/>
              <a:chOff x="5950075" y="854725"/>
              <a:chExt cx="2904000" cy="2668950"/>
            </a:xfrm>
          </p:grpSpPr>
          <p:sp>
            <p:nvSpPr>
              <p:cNvPr id="1901" name="Google Shape;1901;p48"/>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48"/>
            <p:cNvGrpSpPr/>
            <p:nvPr/>
          </p:nvGrpSpPr>
          <p:grpSpPr>
            <a:xfrm>
              <a:off x="347441" y="757786"/>
              <a:ext cx="1765922" cy="1596032"/>
              <a:chOff x="2854300" y="1168125"/>
              <a:chExt cx="2904000" cy="2668950"/>
            </a:xfrm>
          </p:grpSpPr>
          <p:sp>
            <p:nvSpPr>
              <p:cNvPr id="1928" name="Google Shape;1928;p48"/>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8"/>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8"/>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8"/>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8"/>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8"/>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8"/>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8"/>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8"/>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8"/>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8"/>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8"/>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4" name="Google Shape;1954;p48"/>
          <p:cNvGrpSpPr/>
          <p:nvPr/>
        </p:nvGrpSpPr>
        <p:grpSpPr>
          <a:xfrm>
            <a:off x="1858240" y="1429225"/>
            <a:ext cx="921407" cy="797461"/>
            <a:chOff x="3229840" y="362425"/>
            <a:chExt cx="921407" cy="797461"/>
          </a:xfrm>
        </p:grpSpPr>
        <p:sp>
          <p:nvSpPr>
            <p:cNvPr id="1955" name="Google Shape;1955;p4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48"/>
          <p:cNvGrpSpPr/>
          <p:nvPr/>
        </p:nvGrpSpPr>
        <p:grpSpPr>
          <a:xfrm>
            <a:off x="1858240" y="2656261"/>
            <a:ext cx="921400" cy="785200"/>
            <a:chOff x="2467840" y="1786561"/>
            <a:chExt cx="921400" cy="785200"/>
          </a:xfrm>
        </p:grpSpPr>
        <p:sp>
          <p:nvSpPr>
            <p:cNvPr id="1959" name="Google Shape;1959;p4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48"/>
          <p:cNvGrpSpPr/>
          <p:nvPr/>
        </p:nvGrpSpPr>
        <p:grpSpPr>
          <a:xfrm>
            <a:off x="3231306" y="1352333"/>
            <a:ext cx="877879" cy="877818"/>
            <a:chOff x="5950075" y="854725"/>
            <a:chExt cx="2904000" cy="2668950"/>
          </a:xfrm>
        </p:grpSpPr>
        <p:sp>
          <p:nvSpPr>
            <p:cNvPr id="1963" name="Google Shape;1963;p4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48"/>
          <p:cNvGrpSpPr/>
          <p:nvPr/>
        </p:nvGrpSpPr>
        <p:grpSpPr>
          <a:xfrm>
            <a:off x="3231582" y="2535430"/>
            <a:ext cx="877298" cy="879686"/>
            <a:chOff x="2854300" y="1168125"/>
            <a:chExt cx="2904000" cy="2668950"/>
          </a:xfrm>
        </p:grpSpPr>
        <p:sp>
          <p:nvSpPr>
            <p:cNvPr id="1990" name="Google Shape;1990;p4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16" name="Google Shape;2016;p48"/>
          <p:cNvCxnSpPr>
            <a:stCxn id="1889" idx="1"/>
            <a:endCxn id="1957"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017" name="Google Shape;2017;p48"/>
          <p:cNvCxnSpPr>
            <a:stCxn id="1889" idx="1"/>
            <a:endCxn id="1961"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018" name="Google Shape;2018;p48"/>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2019" name="Google Shape;2019;p48"/>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2020" name="Google Shape;2020;p48"/>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2021" name="Google Shape;2021;p48"/>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022" name="Google Shape;2022;p48"/>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023" name="Google Shape;2023;p48"/>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2024" name="Google Shape;2024;p48"/>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2025" name="Google Shape;2025;p48"/>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026" name="Google Shape;2026;p48"/>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027" name="Google Shape;2027;p48"/>
          <p:cNvGrpSpPr/>
          <p:nvPr/>
        </p:nvGrpSpPr>
        <p:grpSpPr>
          <a:xfrm>
            <a:off x="4755306" y="1352333"/>
            <a:ext cx="877879" cy="877818"/>
            <a:chOff x="5950075" y="854725"/>
            <a:chExt cx="2904000" cy="2668950"/>
          </a:xfrm>
        </p:grpSpPr>
        <p:sp>
          <p:nvSpPr>
            <p:cNvPr id="2028" name="Google Shape;2028;p4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48"/>
          <p:cNvGrpSpPr/>
          <p:nvPr/>
        </p:nvGrpSpPr>
        <p:grpSpPr>
          <a:xfrm>
            <a:off x="4755582" y="2535430"/>
            <a:ext cx="877298" cy="879686"/>
            <a:chOff x="2854300" y="1168125"/>
            <a:chExt cx="2904000" cy="2668950"/>
          </a:xfrm>
        </p:grpSpPr>
        <p:sp>
          <p:nvSpPr>
            <p:cNvPr id="2055" name="Google Shape;2055;p4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1" name="Google Shape;2081;p48"/>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082" name="Google Shape;2082;p48"/>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083" name="Google Shape;2083;p48"/>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2086" name="Google Shape;2086;p48"/>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2087" name="Google Shape;2087;p48"/>
          <p:cNvGrpSpPr/>
          <p:nvPr/>
        </p:nvGrpSpPr>
        <p:grpSpPr>
          <a:xfrm>
            <a:off x="6357231" y="1352333"/>
            <a:ext cx="877879" cy="877818"/>
            <a:chOff x="5950075" y="854725"/>
            <a:chExt cx="2904000" cy="2668950"/>
          </a:xfrm>
        </p:grpSpPr>
        <p:sp>
          <p:nvSpPr>
            <p:cNvPr id="2088" name="Google Shape;2088;p4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48"/>
          <p:cNvGrpSpPr/>
          <p:nvPr/>
        </p:nvGrpSpPr>
        <p:grpSpPr>
          <a:xfrm>
            <a:off x="6357507" y="2535430"/>
            <a:ext cx="877298" cy="879686"/>
            <a:chOff x="2854300" y="1168125"/>
            <a:chExt cx="2904000" cy="2668950"/>
          </a:xfrm>
        </p:grpSpPr>
        <p:sp>
          <p:nvSpPr>
            <p:cNvPr id="2115" name="Google Shape;2115;p4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41" name="Google Shape;2141;p48"/>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142" name="Google Shape;2142;p48"/>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143" name="Google Shape;2143;p48"/>
          <p:cNvGrpSpPr/>
          <p:nvPr/>
        </p:nvGrpSpPr>
        <p:grpSpPr>
          <a:xfrm>
            <a:off x="7580381" y="1932433"/>
            <a:ext cx="877879" cy="877818"/>
            <a:chOff x="5950075" y="854725"/>
            <a:chExt cx="2904000" cy="2668950"/>
          </a:xfrm>
        </p:grpSpPr>
        <p:sp>
          <p:nvSpPr>
            <p:cNvPr id="2144" name="Google Shape;2144;p4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48"/>
          <p:cNvGrpSpPr/>
          <p:nvPr/>
        </p:nvGrpSpPr>
        <p:grpSpPr>
          <a:xfrm>
            <a:off x="7521282" y="2008030"/>
            <a:ext cx="877298" cy="879686"/>
            <a:chOff x="2854300" y="1168125"/>
            <a:chExt cx="2904000" cy="2668950"/>
          </a:xfrm>
        </p:grpSpPr>
        <p:sp>
          <p:nvSpPr>
            <p:cNvPr id="2171" name="Google Shape;2171;p4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97" name="Google Shape;2197;p48"/>
          <p:cNvCxnSpPr>
            <a:endCxn id="2182"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2198" name="Google Shape;2198;p48"/>
          <p:cNvCxnSpPr>
            <a:stCxn id="2130" idx="1"/>
            <a:endCxn id="2182"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2199" name="Google Shape;2199;p48"/>
          <p:cNvSpPr txBox="1"/>
          <p:nvPr/>
        </p:nvSpPr>
        <p:spPr>
          <a:xfrm>
            <a:off x="7769700"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a:t>
            </a:r>
            <a:endParaRPr baseline="30000" sz="1100">
              <a:latin typeface="Consolas"/>
              <a:ea typeface="Consolas"/>
              <a:cs typeface="Consolas"/>
              <a:sym typeface="Consolas"/>
            </a:endParaRPr>
          </a:p>
        </p:txBody>
      </p:sp>
      <p:sp>
        <p:nvSpPr>
          <p:cNvPr id="2200" name="Google Shape;2200;p48"/>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2201" name="Google Shape;2201;p48"/>
          <p:cNvSpPr txBox="1"/>
          <p:nvPr/>
        </p:nvSpPr>
        <p:spPr>
          <a:xfrm>
            <a:off x="615125"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[l-1]</a:t>
            </a:r>
            <a:endParaRPr baseline="30000" sz="1100">
              <a:latin typeface="Consolas"/>
              <a:ea typeface="Consolas"/>
              <a:cs typeface="Consolas"/>
              <a:sym typeface="Consolas"/>
            </a:endParaRPr>
          </a:p>
        </p:txBody>
      </p:sp>
      <p:cxnSp>
        <p:nvCxnSpPr>
          <p:cNvPr id="2202" name="Google Shape;2202;p48"/>
          <p:cNvCxnSpPr>
            <a:stCxn id="2201" idx="3"/>
            <a:endCxn id="2199" idx="1"/>
          </p:cNvCxnSpPr>
          <p:nvPr/>
        </p:nvCxnSpPr>
        <p:spPr>
          <a:xfrm>
            <a:off x="1114325" y="3964225"/>
            <a:ext cx="6655500" cy="0"/>
          </a:xfrm>
          <a:prstGeom prst="straightConnector1">
            <a:avLst/>
          </a:prstGeom>
          <a:noFill/>
          <a:ln cap="flat" cmpd="sng" w="9525">
            <a:solidFill>
              <a:schemeClr val="dk2"/>
            </a:solidFill>
            <a:prstDash val="dashDot"/>
            <a:round/>
            <a:headEnd len="med" w="med" type="none"/>
            <a:tailEnd len="med" w="med" type="triangle"/>
          </a:ln>
        </p:spPr>
      </p:cxnSp>
      <p:sp>
        <p:nvSpPr>
          <p:cNvPr id="2203" name="Google Shape;2203;p48"/>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7" name="Shape 2207"/>
        <p:cNvGrpSpPr/>
        <p:nvPr/>
      </p:nvGrpSpPr>
      <p:grpSpPr>
        <a:xfrm>
          <a:off x="0" y="0"/>
          <a:ext cx="0" cy="0"/>
          <a:chOff x="0" y="0"/>
          <a:chExt cx="0" cy="0"/>
        </a:xfrm>
      </p:grpSpPr>
      <p:grpSp>
        <p:nvGrpSpPr>
          <p:cNvPr id="2208" name="Google Shape;2208;p49"/>
          <p:cNvGrpSpPr/>
          <p:nvPr/>
        </p:nvGrpSpPr>
        <p:grpSpPr>
          <a:xfrm>
            <a:off x="347454" y="2084814"/>
            <a:ext cx="1055455" cy="1030918"/>
            <a:chOff x="347441" y="529183"/>
            <a:chExt cx="2163705" cy="1824635"/>
          </a:xfrm>
        </p:grpSpPr>
        <p:grpSp>
          <p:nvGrpSpPr>
            <p:cNvPr id="2209" name="Google Shape;2209;p49"/>
            <p:cNvGrpSpPr/>
            <p:nvPr/>
          </p:nvGrpSpPr>
          <p:grpSpPr>
            <a:xfrm>
              <a:off x="745224" y="529183"/>
              <a:ext cx="1765922" cy="1596032"/>
              <a:chOff x="6240000" y="821025"/>
              <a:chExt cx="2904000" cy="2668950"/>
            </a:xfrm>
          </p:grpSpPr>
          <p:sp>
            <p:nvSpPr>
              <p:cNvPr id="2210" name="Google Shape;2210;p49"/>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1" name="Google Shape;2211;p49"/>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2" name="Google Shape;2212;p49"/>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3" name="Google Shape;2213;p49"/>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4" name="Google Shape;2214;p49"/>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5" name="Google Shape;2215;p49"/>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6" name="Google Shape;2216;p49"/>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7" name="Google Shape;2217;p49"/>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8" name="Google Shape;2218;p49"/>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19" name="Google Shape;2219;p49"/>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0" name="Google Shape;2220;p49"/>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1" name="Google Shape;2221;p49"/>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2" name="Google Shape;2222;p49"/>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3" name="Google Shape;2223;p49"/>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4" name="Google Shape;2224;p49"/>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5" name="Google Shape;2225;p49"/>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6" name="Google Shape;2226;p49"/>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7" name="Google Shape;2227;p49"/>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8" name="Google Shape;2228;p49"/>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29" name="Google Shape;2229;p49"/>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0" name="Google Shape;2230;p49"/>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1" name="Google Shape;2231;p49"/>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2" name="Google Shape;2232;p49"/>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3" name="Google Shape;2233;p49"/>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4" name="Google Shape;2234;p49"/>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35" name="Google Shape;2235;p49"/>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2236" name="Google Shape;2236;p49"/>
            <p:cNvGrpSpPr/>
            <p:nvPr/>
          </p:nvGrpSpPr>
          <p:grpSpPr>
            <a:xfrm>
              <a:off x="546332" y="643484"/>
              <a:ext cx="1765922" cy="1596032"/>
              <a:chOff x="5950075" y="854725"/>
              <a:chExt cx="2904000" cy="2668950"/>
            </a:xfrm>
          </p:grpSpPr>
          <p:sp>
            <p:nvSpPr>
              <p:cNvPr id="2237" name="Google Shape;2237;p49"/>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9"/>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9"/>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9"/>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9"/>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9"/>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9"/>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9"/>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9"/>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9"/>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9"/>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9"/>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9"/>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9"/>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9"/>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9"/>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9"/>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9"/>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9"/>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9"/>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9"/>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9"/>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9"/>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9"/>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9"/>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9"/>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49"/>
            <p:cNvGrpSpPr/>
            <p:nvPr/>
          </p:nvGrpSpPr>
          <p:grpSpPr>
            <a:xfrm>
              <a:off x="347441" y="757786"/>
              <a:ext cx="1765922" cy="1596032"/>
              <a:chOff x="2854300" y="1168125"/>
              <a:chExt cx="2904000" cy="2668950"/>
            </a:xfrm>
          </p:grpSpPr>
          <p:sp>
            <p:nvSpPr>
              <p:cNvPr id="2264" name="Google Shape;2264;p49"/>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9"/>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9"/>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9"/>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9"/>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9"/>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9"/>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9"/>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9"/>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9"/>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9"/>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9"/>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9"/>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9"/>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9"/>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9"/>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9"/>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9"/>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9"/>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9"/>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9"/>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9"/>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9"/>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9"/>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9"/>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9"/>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90" name="Google Shape;2290;p49"/>
          <p:cNvGrpSpPr/>
          <p:nvPr/>
        </p:nvGrpSpPr>
        <p:grpSpPr>
          <a:xfrm>
            <a:off x="1858240" y="1429225"/>
            <a:ext cx="921407" cy="797461"/>
            <a:chOff x="3229840" y="362425"/>
            <a:chExt cx="921407" cy="797461"/>
          </a:xfrm>
        </p:grpSpPr>
        <p:sp>
          <p:nvSpPr>
            <p:cNvPr id="2291" name="Google Shape;2291;p4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49"/>
          <p:cNvGrpSpPr/>
          <p:nvPr/>
        </p:nvGrpSpPr>
        <p:grpSpPr>
          <a:xfrm>
            <a:off x="1858240" y="2656261"/>
            <a:ext cx="921400" cy="785200"/>
            <a:chOff x="2467840" y="1786561"/>
            <a:chExt cx="921400" cy="785200"/>
          </a:xfrm>
        </p:grpSpPr>
        <p:sp>
          <p:nvSpPr>
            <p:cNvPr id="2295" name="Google Shape;2295;p4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49"/>
          <p:cNvGrpSpPr/>
          <p:nvPr/>
        </p:nvGrpSpPr>
        <p:grpSpPr>
          <a:xfrm>
            <a:off x="3231306" y="1352333"/>
            <a:ext cx="877879" cy="877818"/>
            <a:chOff x="5950075" y="854725"/>
            <a:chExt cx="2904000" cy="2668950"/>
          </a:xfrm>
        </p:grpSpPr>
        <p:sp>
          <p:nvSpPr>
            <p:cNvPr id="2299" name="Google Shape;2299;p4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49"/>
          <p:cNvGrpSpPr/>
          <p:nvPr/>
        </p:nvGrpSpPr>
        <p:grpSpPr>
          <a:xfrm>
            <a:off x="3231582" y="2535430"/>
            <a:ext cx="877298" cy="879686"/>
            <a:chOff x="2854300" y="1168125"/>
            <a:chExt cx="2904000" cy="2668950"/>
          </a:xfrm>
        </p:grpSpPr>
        <p:sp>
          <p:nvSpPr>
            <p:cNvPr id="2326" name="Google Shape;2326;p4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52" name="Google Shape;2352;p49"/>
          <p:cNvCxnSpPr>
            <a:stCxn id="2225" idx="1"/>
            <a:endCxn id="2293"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353" name="Google Shape;2353;p49"/>
          <p:cNvCxnSpPr>
            <a:stCxn id="2225" idx="1"/>
            <a:endCxn id="2297"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354" name="Google Shape;2354;p49"/>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2355" name="Google Shape;2355;p49"/>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2356" name="Google Shape;2356;p49"/>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2357" name="Google Shape;2357;p49"/>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358" name="Google Shape;2358;p49"/>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359" name="Google Shape;2359;p49"/>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2360" name="Google Shape;2360;p49"/>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2361" name="Google Shape;2361;p49"/>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362" name="Google Shape;2362;p49"/>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363" name="Google Shape;2363;p49"/>
          <p:cNvGrpSpPr/>
          <p:nvPr/>
        </p:nvGrpSpPr>
        <p:grpSpPr>
          <a:xfrm>
            <a:off x="4755306" y="1352333"/>
            <a:ext cx="877879" cy="877818"/>
            <a:chOff x="5950075" y="854725"/>
            <a:chExt cx="2904000" cy="2668950"/>
          </a:xfrm>
        </p:grpSpPr>
        <p:sp>
          <p:nvSpPr>
            <p:cNvPr id="2364" name="Google Shape;2364;p4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49"/>
          <p:cNvGrpSpPr/>
          <p:nvPr/>
        </p:nvGrpSpPr>
        <p:grpSpPr>
          <a:xfrm>
            <a:off x="4755582" y="2535430"/>
            <a:ext cx="877298" cy="879686"/>
            <a:chOff x="2854300" y="1168125"/>
            <a:chExt cx="2904000" cy="2668950"/>
          </a:xfrm>
        </p:grpSpPr>
        <p:sp>
          <p:nvSpPr>
            <p:cNvPr id="2391" name="Google Shape;2391;p4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7" name="Google Shape;2417;p49"/>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418" name="Google Shape;2418;p49"/>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419" name="Google Shape;2419;p49"/>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9"/>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9"/>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2422" name="Google Shape;2422;p49"/>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2423" name="Google Shape;2423;p49"/>
          <p:cNvGrpSpPr/>
          <p:nvPr/>
        </p:nvGrpSpPr>
        <p:grpSpPr>
          <a:xfrm>
            <a:off x="6357231" y="1352333"/>
            <a:ext cx="877879" cy="877818"/>
            <a:chOff x="5950075" y="854725"/>
            <a:chExt cx="2904000" cy="2668950"/>
          </a:xfrm>
        </p:grpSpPr>
        <p:sp>
          <p:nvSpPr>
            <p:cNvPr id="2424" name="Google Shape;2424;p4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49"/>
          <p:cNvGrpSpPr/>
          <p:nvPr/>
        </p:nvGrpSpPr>
        <p:grpSpPr>
          <a:xfrm>
            <a:off x="6357507" y="2535430"/>
            <a:ext cx="877298" cy="879686"/>
            <a:chOff x="2854300" y="1168125"/>
            <a:chExt cx="2904000" cy="2668950"/>
          </a:xfrm>
        </p:grpSpPr>
        <p:sp>
          <p:nvSpPr>
            <p:cNvPr id="2451" name="Google Shape;2451;p4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77" name="Google Shape;2477;p49"/>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478" name="Google Shape;2478;p49"/>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479" name="Google Shape;2479;p49"/>
          <p:cNvGrpSpPr/>
          <p:nvPr/>
        </p:nvGrpSpPr>
        <p:grpSpPr>
          <a:xfrm>
            <a:off x="7580381" y="1932433"/>
            <a:ext cx="877879" cy="877818"/>
            <a:chOff x="5950075" y="854725"/>
            <a:chExt cx="2904000" cy="2668950"/>
          </a:xfrm>
        </p:grpSpPr>
        <p:sp>
          <p:nvSpPr>
            <p:cNvPr id="2480" name="Google Shape;2480;p4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49"/>
          <p:cNvGrpSpPr/>
          <p:nvPr/>
        </p:nvGrpSpPr>
        <p:grpSpPr>
          <a:xfrm>
            <a:off x="7521282" y="2008030"/>
            <a:ext cx="877298" cy="879686"/>
            <a:chOff x="2854300" y="1168125"/>
            <a:chExt cx="2904000" cy="2668950"/>
          </a:xfrm>
        </p:grpSpPr>
        <p:sp>
          <p:nvSpPr>
            <p:cNvPr id="2507" name="Google Shape;2507;p4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33" name="Google Shape;2533;p49"/>
          <p:cNvCxnSpPr>
            <a:endCxn id="2518"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2534" name="Google Shape;2534;p49"/>
          <p:cNvCxnSpPr>
            <a:stCxn id="2466" idx="1"/>
            <a:endCxn id="2518"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2535" name="Google Shape;2535;p49"/>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2536" name="Google Shape;2536;p49"/>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0" name="Shape 2540"/>
        <p:cNvGrpSpPr/>
        <p:nvPr/>
      </p:nvGrpSpPr>
      <p:grpSpPr>
        <a:xfrm>
          <a:off x="0" y="0"/>
          <a:ext cx="0" cy="0"/>
          <a:chOff x="0" y="0"/>
          <a:chExt cx="0" cy="0"/>
        </a:xfrm>
      </p:grpSpPr>
      <p:grpSp>
        <p:nvGrpSpPr>
          <p:cNvPr id="2541" name="Google Shape;2541;p50"/>
          <p:cNvGrpSpPr/>
          <p:nvPr/>
        </p:nvGrpSpPr>
        <p:grpSpPr>
          <a:xfrm>
            <a:off x="576054" y="1780014"/>
            <a:ext cx="1055455" cy="1030918"/>
            <a:chOff x="347441" y="529183"/>
            <a:chExt cx="2163705" cy="1824635"/>
          </a:xfrm>
        </p:grpSpPr>
        <p:grpSp>
          <p:nvGrpSpPr>
            <p:cNvPr id="2542" name="Google Shape;2542;p50"/>
            <p:cNvGrpSpPr/>
            <p:nvPr/>
          </p:nvGrpSpPr>
          <p:grpSpPr>
            <a:xfrm>
              <a:off x="745224" y="529183"/>
              <a:ext cx="1765922" cy="1596032"/>
              <a:chOff x="6240000" y="821025"/>
              <a:chExt cx="2904000" cy="2668950"/>
            </a:xfrm>
          </p:grpSpPr>
          <p:sp>
            <p:nvSpPr>
              <p:cNvPr id="2543" name="Google Shape;2543;p50"/>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4" name="Google Shape;2544;p50"/>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5" name="Google Shape;2545;p50"/>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6" name="Google Shape;2546;p50"/>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7" name="Google Shape;2547;p50"/>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8" name="Google Shape;2548;p50"/>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49" name="Google Shape;2549;p50"/>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0" name="Google Shape;2550;p50"/>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1" name="Google Shape;2551;p50"/>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2" name="Google Shape;2552;p50"/>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3" name="Google Shape;2553;p50"/>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4" name="Google Shape;2554;p50"/>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5" name="Google Shape;2555;p50"/>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6" name="Google Shape;2556;p50"/>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7" name="Google Shape;2557;p50"/>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8" name="Google Shape;2558;p50"/>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59" name="Google Shape;2559;p50"/>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0" name="Google Shape;2560;p50"/>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1" name="Google Shape;2561;p50"/>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2" name="Google Shape;2562;p50"/>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3" name="Google Shape;2563;p50"/>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4" name="Google Shape;2564;p50"/>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5" name="Google Shape;2565;p50"/>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6" name="Google Shape;2566;p50"/>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7" name="Google Shape;2567;p50"/>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68" name="Google Shape;2568;p50"/>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2569" name="Google Shape;2569;p50"/>
            <p:cNvGrpSpPr/>
            <p:nvPr/>
          </p:nvGrpSpPr>
          <p:grpSpPr>
            <a:xfrm>
              <a:off x="546332" y="643484"/>
              <a:ext cx="1765922" cy="1596032"/>
              <a:chOff x="5950075" y="854725"/>
              <a:chExt cx="2904000" cy="2668950"/>
            </a:xfrm>
          </p:grpSpPr>
          <p:sp>
            <p:nvSpPr>
              <p:cNvPr id="2570" name="Google Shape;2570;p50"/>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0"/>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0"/>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0"/>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0"/>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0"/>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0"/>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0"/>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0"/>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0"/>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0"/>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0"/>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0"/>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0"/>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0"/>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0"/>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0"/>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0"/>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0"/>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0"/>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0"/>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0"/>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0"/>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50"/>
            <p:cNvGrpSpPr/>
            <p:nvPr/>
          </p:nvGrpSpPr>
          <p:grpSpPr>
            <a:xfrm>
              <a:off x="347441" y="757786"/>
              <a:ext cx="1765922" cy="1596032"/>
              <a:chOff x="2854300" y="1168125"/>
              <a:chExt cx="2904000" cy="2668950"/>
            </a:xfrm>
          </p:grpSpPr>
          <p:sp>
            <p:nvSpPr>
              <p:cNvPr id="2597" name="Google Shape;2597;p50"/>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0"/>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0"/>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0"/>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0"/>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0"/>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0"/>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0"/>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0"/>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0"/>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0"/>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0"/>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0"/>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0"/>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0"/>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0"/>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0"/>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0"/>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0"/>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0"/>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0"/>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0"/>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0"/>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0"/>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0"/>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0"/>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3" name="Google Shape;2623;p50"/>
          <p:cNvGrpSpPr/>
          <p:nvPr/>
        </p:nvGrpSpPr>
        <p:grpSpPr>
          <a:xfrm>
            <a:off x="2086840" y="1124425"/>
            <a:ext cx="921407" cy="797461"/>
            <a:chOff x="3229840" y="362425"/>
            <a:chExt cx="921407" cy="797461"/>
          </a:xfrm>
        </p:grpSpPr>
        <p:sp>
          <p:nvSpPr>
            <p:cNvPr id="2624" name="Google Shape;2624;p5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50"/>
          <p:cNvGrpSpPr/>
          <p:nvPr/>
        </p:nvGrpSpPr>
        <p:grpSpPr>
          <a:xfrm>
            <a:off x="2086840" y="2351461"/>
            <a:ext cx="921400" cy="785200"/>
            <a:chOff x="2467840" y="1786561"/>
            <a:chExt cx="921400" cy="785200"/>
          </a:xfrm>
        </p:grpSpPr>
        <p:sp>
          <p:nvSpPr>
            <p:cNvPr id="2628" name="Google Shape;2628;p5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50"/>
          <p:cNvGrpSpPr/>
          <p:nvPr/>
        </p:nvGrpSpPr>
        <p:grpSpPr>
          <a:xfrm>
            <a:off x="3459906" y="1047533"/>
            <a:ext cx="877879" cy="877818"/>
            <a:chOff x="5950075" y="854725"/>
            <a:chExt cx="2904000" cy="2668950"/>
          </a:xfrm>
        </p:grpSpPr>
        <p:sp>
          <p:nvSpPr>
            <p:cNvPr id="2632" name="Google Shape;2632;p5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50"/>
          <p:cNvGrpSpPr/>
          <p:nvPr/>
        </p:nvGrpSpPr>
        <p:grpSpPr>
          <a:xfrm>
            <a:off x="3460182" y="2230630"/>
            <a:ext cx="877298" cy="879686"/>
            <a:chOff x="2854300" y="1168125"/>
            <a:chExt cx="2904000" cy="2668950"/>
          </a:xfrm>
        </p:grpSpPr>
        <p:sp>
          <p:nvSpPr>
            <p:cNvPr id="2659" name="Google Shape;2659;p5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85" name="Google Shape;2685;p50"/>
          <p:cNvCxnSpPr>
            <a:stCxn id="2558" idx="1"/>
            <a:endCxn id="2626" idx="3"/>
          </p:cNvCxnSpPr>
          <p:nvPr/>
        </p:nvCxnSpPr>
        <p:spPr>
          <a:xfrm flipH="1" rot="10800000">
            <a:off x="1631510" y="16066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686" name="Google Shape;2686;p50"/>
          <p:cNvCxnSpPr>
            <a:stCxn id="2558" idx="1"/>
            <a:endCxn id="2630" idx="3"/>
          </p:cNvCxnSpPr>
          <p:nvPr/>
        </p:nvCxnSpPr>
        <p:spPr>
          <a:xfrm>
            <a:off x="1631510" y="22306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2687" name="Google Shape;2687;p50"/>
          <p:cNvCxnSpPr/>
          <p:nvPr/>
        </p:nvCxnSpPr>
        <p:spPr>
          <a:xfrm>
            <a:off x="3019250" y="14855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2688" name="Google Shape;2688;p50"/>
          <p:cNvCxnSpPr/>
          <p:nvPr/>
        </p:nvCxnSpPr>
        <p:spPr>
          <a:xfrm>
            <a:off x="3019250" y="27431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2689" name="Google Shape;2689;p50"/>
          <p:cNvSpPr txBox="1"/>
          <p:nvPr/>
        </p:nvSpPr>
        <p:spPr>
          <a:xfrm>
            <a:off x="733300" y="29287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2690" name="Google Shape;2690;p50"/>
          <p:cNvSpPr txBox="1"/>
          <p:nvPr/>
        </p:nvSpPr>
        <p:spPr>
          <a:xfrm>
            <a:off x="4337475" y="13824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691" name="Google Shape;2691;p50"/>
          <p:cNvSpPr txBox="1"/>
          <p:nvPr/>
        </p:nvSpPr>
        <p:spPr>
          <a:xfrm>
            <a:off x="4337475" y="25352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692" name="Google Shape;2692;p50"/>
          <p:cNvSpPr txBox="1"/>
          <p:nvPr/>
        </p:nvSpPr>
        <p:spPr>
          <a:xfrm>
            <a:off x="3649225"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2693" name="Google Shape;2693;p50"/>
          <p:cNvSpPr txBox="1"/>
          <p:nvPr/>
        </p:nvSpPr>
        <p:spPr>
          <a:xfrm>
            <a:off x="3649238"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2694" name="Google Shape;2694;p50"/>
          <p:cNvCxnSpPr/>
          <p:nvPr/>
        </p:nvCxnSpPr>
        <p:spPr>
          <a:xfrm>
            <a:off x="46482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695" name="Google Shape;2695;p50"/>
          <p:cNvCxnSpPr/>
          <p:nvPr/>
        </p:nvCxnSpPr>
        <p:spPr>
          <a:xfrm>
            <a:off x="46330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696" name="Google Shape;2696;p50"/>
          <p:cNvGrpSpPr/>
          <p:nvPr/>
        </p:nvGrpSpPr>
        <p:grpSpPr>
          <a:xfrm>
            <a:off x="4983906" y="1047533"/>
            <a:ext cx="877879" cy="877818"/>
            <a:chOff x="5950075" y="854725"/>
            <a:chExt cx="2904000" cy="2668950"/>
          </a:xfrm>
        </p:grpSpPr>
        <p:sp>
          <p:nvSpPr>
            <p:cNvPr id="2697" name="Google Shape;2697;p5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3" name="Google Shape;2723;p50"/>
          <p:cNvGrpSpPr/>
          <p:nvPr/>
        </p:nvGrpSpPr>
        <p:grpSpPr>
          <a:xfrm>
            <a:off x="4984182" y="2230630"/>
            <a:ext cx="877298" cy="879686"/>
            <a:chOff x="2854300" y="1168125"/>
            <a:chExt cx="2904000" cy="2668950"/>
          </a:xfrm>
        </p:grpSpPr>
        <p:sp>
          <p:nvSpPr>
            <p:cNvPr id="2724" name="Google Shape;2724;p5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0" name="Google Shape;2750;p50"/>
          <p:cNvSpPr txBox="1"/>
          <p:nvPr/>
        </p:nvSpPr>
        <p:spPr>
          <a:xfrm>
            <a:off x="5861775" y="13825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2751" name="Google Shape;2751;p50"/>
          <p:cNvSpPr txBox="1"/>
          <p:nvPr/>
        </p:nvSpPr>
        <p:spPr>
          <a:xfrm>
            <a:off x="5861775" y="25665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2752" name="Google Shape;2752;p50"/>
          <p:cNvSpPr/>
          <p:nvPr/>
        </p:nvSpPr>
        <p:spPr>
          <a:xfrm>
            <a:off x="4861500" y="9710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0"/>
          <p:cNvSpPr/>
          <p:nvPr/>
        </p:nvSpPr>
        <p:spPr>
          <a:xfrm>
            <a:off x="4861500" y="21550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0"/>
          <p:cNvSpPr txBox="1"/>
          <p:nvPr/>
        </p:nvSpPr>
        <p:spPr>
          <a:xfrm>
            <a:off x="5692200"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2755" name="Google Shape;2755;p50"/>
          <p:cNvSpPr txBox="1"/>
          <p:nvPr/>
        </p:nvSpPr>
        <p:spPr>
          <a:xfrm>
            <a:off x="5692200"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2756" name="Google Shape;2756;p50"/>
          <p:cNvGrpSpPr/>
          <p:nvPr/>
        </p:nvGrpSpPr>
        <p:grpSpPr>
          <a:xfrm>
            <a:off x="6585831" y="1047533"/>
            <a:ext cx="877879" cy="877818"/>
            <a:chOff x="5950075" y="854725"/>
            <a:chExt cx="2904000" cy="2668950"/>
          </a:xfrm>
        </p:grpSpPr>
        <p:sp>
          <p:nvSpPr>
            <p:cNvPr id="2757" name="Google Shape;2757;p5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50"/>
          <p:cNvGrpSpPr/>
          <p:nvPr/>
        </p:nvGrpSpPr>
        <p:grpSpPr>
          <a:xfrm>
            <a:off x="6586107" y="2230630"/>
            <a:ext cx="877298" cy="879686"/>
            <a:chOff x="2854300" y="1168125"/>
            <a:chExt cx="2904000" cy="2668950"/>
          </a:xfrm>
        </p:grpSpPr>
        <p:sp>
          <p:nvSpPr>
            <p:cNvPr id="2784" name="Google Shape;2784;p5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10" name="Google Shape;2810;p50"/>
          <p:cNvCxnSpPr/>
          <p:nvPr/>
        </p:nvCxnSpPr>
        <p:spPr>
          <a:xfrm>
            <a:off x="62484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2811" name="Google Shape;2811;p50"/>
          <p:cNvCxnSpPr/>
          <p:nvPr/>
        </p:nvCxnSpPr>
        <p:spPr>
          <a:xfrm>
            <a:off x="62332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2812" name="Google Shape;2812;p50"/>
          <p:cNvGrpSpPr/>
          <p:nvPr/>
        </p:nvGrpSpPr>
        <p:grpSpPr>
          <a:xfrm>
            <a:off x="7808981" y="1627633"/>
            <a:ext cx="877879" cy="877818"/>
            <a:chOff x="5950075" y="854725"/>
            <a:chExt cx="2904000" cy="2668950"/>
          </a:xfrm>
        </p:grpSpPr>
        <p:sp>
          <p:nvSpPr>
            <p:cNvPr id="2813" name="Google Shape;2813;p5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50"/>
          <p:cNvGrpSpPr/>
          <p:nvPr/>
        </p:nvGrpSpPr>
        <p:grpSpPr>
          <a:xfrm>
            <a:off x="7749832" y="1728905"/>
            <a:ext cx="877298" cy="879686"/>
            <a:chOff x="2854300" y="1168125"/>
            <a:chExt cx="2904000" cy="2668950"/>
          </a:xfrm>
        </p:grpSpPr>
        <p:sp>
          <p:nvSpPr>
            <p:cNvPr id="2840" name="Google Shape;2840;p5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66" name="Google Shape;2866;p50"/>
          <p:cNvCxnSpPr>
            <a:endCxn id="2851" idx="3"/>
          </p:cNvCxnSpPr>
          <p:nvPr/>
        </p:nvCxnSpPr>
        <p:spPr>
          <a:xfrm>
            <a:off x="7385932" y="1358776"/>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2867" name="Google Shape;2867;p50"/>
          <p:cNvCxnSpPr>
            <a:stCxn id="2799" idx="1"/>
            <a:endCxn id="2851" idx="3"/>
          </p:cNvCxnSpPr>
          <p:nvPr/>
        </p:nvCxnSpPr>
        <p:spPr>
          <a:xfrm flipH="1" rot="10800000">
            <a:off x="7463405" y="2168601"/>
            <a:ext cx="286500" cy="501600"/>
          </a:xfrm>
          <a:prstGeom prst="straightConnector1">
            <a:avLst/>
          </a:prstGeom>
          <a:noFill/>
          <a:ln cap="flat" cmpd="sng" w="9525">
            <a:solidFill>
              <a:srgbClr val="595959"/>
            </a:solidFill>
            <a:prstDash val="lgDash"/>
            <a:round/>
            <a:headEnd len="med" w="med" type="none"/>
            <a:tailEnd len="med" w="med" type="triangle"/>
          </a:ln>
        </p:spPr>
      </p:cxnSp>
      <p:sp>
        <p:nvSpPr>
          <p:cNvPr id="2868" name="Google Shape;2868;p50"/>
          <p:cNvSpPr txBox="1"/>
          <p:nvPr/>
        </p:nvSpPr>
        <p:spPr>
          <a:xfrm>
            <a:off x="7938925" y="13331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2869" name="Google Shape;2869;p50"/>
          <p:cNvSpPr txBox="1"/>
          <p:nvPr/>
        </p:nvSpPr>
        <p:spPr>
          <a:xfrm>
            <a:off x="664875" y="4948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2870" name="Google Shape;2870;p5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6" name="Shape 2876"/>
        <p:cNvGrpSpPr/>
        <p:nvPr/>
      </p:nvGrpSpPr>
      <p:grpSpPr>
        <a:xfrm>
          <a:off x="0" y="0"/>
          <a:ext cx="0" cy="0"/>
          <a:chOff x="0" y="0"/>
          <a:chExt cx="0" cy="0"/>
        </a:xfrm>
      </p:grpSpPr>
      <p:grpSp>
        <p:nvGrpSpPr>
          <p:cNvPr id="2877" name="Google Shape;2877;p51"/>
          <p:cNvGrpSpPr/>
          <p:nvPr/>
        </p:nvGrpSpPr>
        <p:grpSpPr>
          <a:xfrm>
            <a:off x="1677893" y="1917852"/>
            <a:ext cx="1768767" cy="1771332"/>
            <a:chOff x="5448325" y="610550"/>
            <a:chExt cx="2742700" cy="2742000"/>
          </a:xfrm>
        </p:grpSpPr>
        <p:sp>
          <p:nvSpPr>
            <p:cNvPr id="2878" name="Google Shape;2878;p51"/>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51"/>
          <p:cNvGrpSpPr/>
          <p:nvPr/>
        </p:nvGrpSpPr>
        <p:grpSpPr>
          <a:xfrm>
            <a:off x="1120231" y="1152499"/>
            <a:ext cx="530946" cy="531400"/>
            <a:chOff x="5448325" y="610550"/>
            <a:chExt cx="823300" cy="822600"/>
          </a:xfrm>
        </p:grpSpPr>
        <p:sp>
          <p:nvSpPr>
            <p:cNvPr id="2979" name="Google Shape;2979;p5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88" name="Google Shape;2988;p51"/>
          <p:cNvCxnSpPr/>
          <p:nvPr/>
        </p:nvCxnSpPr>
        <p:spPr>
          <a:xfrm>
            <a:off x="1655875" y="1684200"/>
            <a:ext cx="534900" cy="610200"/>
          </a:xfrm>
          <a:prstGeom prst="straightConnector1">
            <a:avLst/>
          </a:prstGeom>
          <a:noFill/>
          <a:ln cap="flat" cmpd="sng" w="9525">
            <a:solidFill>
              <a:schemeClr val="dk2"/>
            </a:solidFill>
            <a:prstDash val="dash"/>
            <a:round/>
            <a:headEnd len="med" w="med" type="none"/>
            <a:tailEnd len="med" w="med" type="none"/>
          </a:ln>
        </p:spPr>
      </p:cxnSp>
      <p:cxnSp>
        <p:nvCxnSpPr>
          <p:cNvPr id="2989" name="Google Shape;2989;p51"/>
          <p:cNvCxnSpPr/>
          <p:nvPr/>
        </p:nvCxnSpPr>
        <p:spPr>
          <a:xfrm>
            <a:off x="1120231" y="1683899"/>
            <a:ext cx="562200" cy="609900"/>
          </a:xfrm>
          <a:prstGeom prst="straightConnector1">
            <a:avLst/>
          </a:prstGeom>
          <a:noFill/>
          <a:ln cap="flat" cmpd="sng" w="9525">
            <a:solidFill>
              <a:schemeClr val="dk2"/>
            </a:solidFill>
            <a:prstDash val="dash"/>
            <a:round/>
            <a:headEnd len="med" w="med" type="none"/>
            <a:tailEnd len="med" w="med" type="none"/>
          </a:ln>
        </p:spPr>
      </p:cxnSp>
      <p:cxnSp>
        <p:nvCxnSpPr>
          <p:cNvPr id="2990" name="Google Shape;2990;p51"/>
          <p:cNvCxnSpPr/>
          <p:nvPr/>
        </p:nvCxnSpPr>
        <p:spPr>
          <a:xfrm>
            <a:off x="1659200" y="1146475"/>
            <a:ext cx="555300" cy="618900"/>
          </a:xfrm>
          <a:prstGeom prst="straightConnector1">
            <a:avLst/>
          </a:prstGeom>
          <a:noFill/>
          <a:ln cap="flat" cmpd="sng" w="9525">
            <a:solidFill>
              <a:schemeClr val="dk2"/>
            </a:solidFill>
            <a:prstDash val="dash"/>
            <a:round/>
            <a:headEnd len="med" w="med" type="none"/>
            <a:tailEnd len="med" w="med" type="none"/>
          </a:ln>
        </p:spPr>
      </p:cxnSp>
      <p:grpSp>
        <p:nvGrpSpPr>
          <p:cNvPr id="2991" name="Google Shape;2991;p51"/>
          <p:cNvGrpSpPr/>
          <p:nvPr/>
        </p:nvGrpSpPr>
        <p:grpSpPr>
          <a:xfrm>
            <a:off x="5553569" y="3258415"/>
            <a:ext cx="1768767" cy="1735686"/>
            <a:chOff x="5448325" y="610550"/>
            <a:chExt cx="2742700" cy="2742000"/>
          </a:xfrm>
        </p:grpSpPr>
        <p:sp>
          <p:nvSpPr>
            <p:cNvPr id="2992" name="Google Shape;2992;p5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5722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5722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5723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51"/>
          <p:cNvGrpSpPr/>
          <p:nvPr/>
        </p:nvGrpSpPr>
        <p:grpSpPr>
          <a:xfrm>
            <a:off x="5196705" y="2583251"/>
            <a:ext cx="530946" cy="520706"/>
            <a:chOff x="5448325" y="610550"/>
            <a:chExt cx="823300" cy="822600"/>
          </a:xfrm>
        </p:grpSpPr>
        <p:sp>
          <p:nvSpPr>
            <p:cNvPr id="3093" name="Google Shape;3093;p5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02" name="Google Shape;3102;p51"/>
          <p:cNvCxnSpPr/>
          <p:nvPr/>
        </p:nvCxnSpPr>
        <p:spPr>
          <a:xfrm>
            <a:off x="5729375" y="3114375"/>
            <a:ext cx="689700" cy="662700"/>
          </a:xfrm>
          <a:prstGeom prst="straightConnector1">
            <a:avLst/>
          </a:prstGeom>
          <a:noFill/>
          <a:ln cap="flat" cmpd="sng" w="9525">
            <a:solidFill>
              <a:schemeClr val="dk2"/>
            </a:solidFill>
            <a:prstDash val="dash"/>
            <a:round/>
            <a:headEnd len="med" w="med" type="none"/>
            <a:tailEnd len="med" w="med" type="none"/>
          </a:ln>
        </p:spPr>
      </p:cxnSp>
      <p:cxnSp>
        <p:nvCxnSpPr>
          <p:cNvPr id="3103" name="Google Shape;3103;p51"/>
          <p:cNvCxnSpPr/>
          <p:nvPr/>
        </p:nvCxnSpPr>
        <p:spPr>
          <a:xfrm>
            <a:off x="5198350" y="3114375"/>
            <a:ext cx="694500" cy="658500"/>
          </a:xfrm>
          <a:prstGeom prst="straightConnector1">
            <a:avLst/>
          </a:prstGeom>
          <a:noFill/>
          <a:ln cap="flat" cmpd="sng" w="9525">
            <a:solidFill>
              <a:schemeClr val="dk2"/>
            </a:solidFill>
            <a:prstDash val="dash"/>
            <a:round/>
            <a:headEnd len="med" w="med" type="none"/>
            <a:tailEnd len="med" w="med" type="none"/>
          </a:ln>
        </p:spPr>
      </p:cxnSp>
      <p:cxnSp>
        <p:nvCxnSpPr>
          <p:cNvPr id="3104" name="Google Shape;3104;p51"/>
          <p:cNvCxnSpPr/>
          <p:nvPr/>
        </p:nvCxnSpPr>
        <p:spPr>
          <a:xfrm>
            <a:off x="5722775" y="2571750"/>
            <a:ext cx="702900" cy="667200"/>
          </a:xfrm>
          <a:prstGeom prst="straightConnector1">
            <a:avLst/>
          </a:prstGeom>
          <a:noFill/>
          <a:ln cap="flat" cmpd="sng" w="9525">
            <a:solidFill>
              <a:schemeClr val="dk2"/>
            </a:solidFill>
            <a:prstDash val="dash"/>
            <a:round/>
            <a:headEnd len="med" w="med" type="none"/>
            <a:tailEnd len="med" w="med" type="none"/>
          </a:ln>
        </p:spPr>
      </p:cxnSp>
      <p:grpSp>
        <p:nvGrpSpPr>
          <p:cNvPr id="3105" name="Google Shape;3105;p51"/>
          <p:cNvGrpSpPr/>
          <p:nvPr/>
        </p:nvGrpSpPr>
        <p:grpSpPr>
          <a:xfrm>
            <a:off x="5122078" y="161353"/>
            <a:ext cx="2200237" cy="2274977"/>
            <a:chOff x="5274478" y="161353"/>
            <a:chExt cx="2200237" cy="2274977"/>
          </a:xfrm>
        </p:grpSpPr>
        <p:grpSp>
          <p:nvGrpSpPr>
            <p:cNvPr id="3106" name="Google Shape;3106;p51"/>
            <p:cNvGrpSpPr/>
            <p:nvPr/>
          </p:nvGrpSpPr>
          <p:grpSpPr>
            <a:xfrm>
              <a:off x="5706772" y="743968"/>
              <a:ext cx="1767944" cy="1692362"/>
              <a:chOff x="5448325" y="610550"/>
              <a:chExt cx="2742700" cy="2742000"/>
            </a:xfrm>
          </p:grpSpPr>
          <p:sp>
            <p:nvSpPr>
              <p:cNvPr id="3107" name="Google Shape;3107;p5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1"/>
            <p:cNvGrpSpPr/>
            <p:nvPr/>
          </p:nvGrpSpPr>
          <p:grpSpPr>
            <a:xfrm>
              <a:off x="5274478" y="161353"/>
              <a:ext cx="530699" cy="507709"/>
              <a:chOff x="5448325" y="610550"/>
              <a:chExt cx="823300" cy="822600"/>
            </a:xfrm>
          </p:grpSpPr>
          <p:sp>
            <p:nvSpPr>
              <p:cNvPr id="3208" name="Google Shape;3208;p5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17" name="Google Shape;3217;p51"/>
            <p:cNvCxnSpPr/>
            <p:nvPr/>
          </p:nvCxnSpPr>
          <p:spPr>
            <a:xfrm>
              <a:off x="5812625" y="669125"/>
              <a:ext cx="606000" cy="580800"/>
            </a:xfrm>
            <a:prstGeom prst="straightConnector1">
              <a:avLst/>
            </a:prstGeom>
            <a:noFill/>
            <a:ln cap="flat" cmpd="sng" w="9525">
              <a:solidFill>
                <a:schemeClr val="dk2"/>
              </a:solidFill>
              <a:prstDash val="dash"/>
              <a:round/>
              <a:headEnd len="med" w="med" type="none"/>
              <a:tailEnd len="med" w="med" type="none"/>
            </a:ln>
          </p:spPr>
        </p:cxnSp>
        <p:cxnSp>
          <p:nvCxnSpPr>
            <p:cNvPr id="3218" name="Google Shape;3218;p51"/>
            <p:cNvCxnSpPr/>
            <p:nvPr/>
          </p:nvCxnSpPr>
          <p:spPr>
            <a:xfrm>
              <a:off x="5281625" y="681050"/>
              <a:ext cx="609300" cy="564600"/>
            </a:xfrm>
            <a:prstGeom prst="straightConnector1">
              <a:avLst/>
            </a:prstGeom>
            <a:noFill/>
            <a:ln cap="flat" cmpd="sng" w="9525">
              <a:solidFill>
                <a:schemeClr val="dk2"/>
              </a:solidFill>
              <a:prstDash val="dash"/>
              <a:round/>
              <a:headEnd len="med" w="med" type="none"/>
              <a:tailEnd len="med" w="med" type="none"/>
            </a:ln>
          </p:spPr>
        </p:cxnSp>
        <p:cxnSp>
          <p:nvCxnSpPr>
            <p:cNvPr id="3219" name="Google Shape;3219;p51"/>
            <p:cNvCxnSpPr/>
            <p:nvPr/>
          </p:nvCxnSpPr>
          <p:spPr>
            <a:xfrm>
              <a:off x="5812625" y="166700"/>
              <a:ext cx="617400" cy="573900"/>
            </a:xfrm>
            <a:prstGeom prst="straightConnector1">
              <a:avLst/>
            </a:prstGeom>
            <a:noFill/>
            <a:ln cap="flat" cmpd="sng" w="9525">
              <a:solidFill>
                <a:schemeClr val="dk2"/>
              </a:solidFill>
              <a:prstDash val="dash"/>
              <a:round/>
              <a:headEnd len="med" w="med" type="none"/>
              <a:tailEnd len="med" w="med" type="none"/>
            </a:ln>
          </p:spPr>
        </p:cxnSp>
      </p:grpSp>
      <p:cxnSp>
        <p:nvCxnSpPr>
          <p:cNvPr id="3220" name="Google Shape;3220;p51"/>
          <p:cNvCxnSpPr/>
          <p:nvPr/>
        </p:nvCxnSpPr>
        <p:spPr>
          <a:xfrm flipH="1" rot="10800000">
            <a:off x="3446208" y="1505484"/>
            <a:ext cx="2108700" cy="1158000"/>
          </a:xfrm>
          <a:prstGeom prst="curvedConnector3">
            <a:avLst>
              <a:gd fmla="val 50000" name="adj1"/>
            </a:avLst>
          </a:prstGeom>
          <a:noFill/>
          <a:ln cap="flat" cmpd="sng" w="9525">
            <a:solidFill>
              <a:schemeClr val="dk2"/>
            </a:solidFill>
            <a:prstDash val="solid"/>
            <a:round/>
            <a:headEnd len="med" w="med" type="none"/>
            <a:tailEnd len="med" w="med" type="stealth"/>
          </a:ln>
        </p:spPr>
      </p:cxnSp>
      <p:cxnSp>
        <p:nvCxnSpPr>
          <p:cNvPr id="3221" name="Google Shape;3221;p51"/>
          <p:cNvCxnSpPr>
            <a:stCxn id="2937" idx="3"/>
            <a:endCxn id="3052" idx="1"/>
          </p:cNvCxnSpPr>
          <p:nvPr/>
        </p:nvCxnSpPr>
        <p:spPr>
          <a:xfrm>
            <a:off x="3446208" y="2892084"/>
            <a:ext cx="2107500" cy="1494600"/>
          </a:xfrm>
          <a:prstGeom prst="curvedConnector3">
            <a:avLst>
              <a:gd fmla="val 49997" name="adj1"/>
            </a:avLst>
          </a:prstGeom>
          <a:noFill/>
          <a:ln cap="flat" cmpd="sng" w="9525">
            <a:solidFill>
              <a:schemeClr val="dk2"/>
            </a:solidFill>
            <a:prstDash val="solid"/>
            <a:round/>
            <a:headEnd len="med" w="med" type="none"/>
            <a:tailEnd len="med" w="med" type="stealth"/>
          </a:ln>
        </p:spPr>
      </p:cxnSp>
      <p:sp>
        <p:nvSpPr>
          <p:cNvPr id="3222" name="Google Shape;3222;p51"/>
          <p:cNvSpPr txBox="1"/>
          <p:nvPr/>
        </p:nvSpPr>
        <p:spPr>
          <a:xfrm>
            <a:off x="4016913" y="159830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3223" name="Google Shape;3223;p51"/>
          <p:cNvSpPr txBox="1"/>
          <p:nvPr/>
        </p:nvSpPr>
        <p:spPr>
          <a:xfrm>
            <a:off x="4016925" y="395525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3224" name="Google Shape;3224;p51"/>
          <p:cNvSpPr txBox="1"/>
          <p:nvPr/>
        </p:nvSpPr>
        <p:spPr>
          <a:xfrm>
            <a:off x="324600" y="316975"/>
            <a:ext cx="1219200" cy="5208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3225" name="Google Shape;3225;p51"/>
          <p:cNvCxnSpPr/>
          <p:nvPr/>
        </p:nvCxnSpPr>
        <p:spPr>
          <a:xfrm>
            <a:off x="2079600" y="458850"/>
            <a:ext cx="1665300" cy="44400"/>
          </a:xfrm>
          <a:prstGeom prst="straightConnector1">
            <a:avLst/>
          </a:prstGeom>
          <a:noFill/>
          <a:ln cap="flat" cmpd="sng" w="19050">
            <a:solidFill>
              <a:schemeClr val="dk2"/>
            </a:solidFill>
            <a:prstDash val="solid"/>
            <a:round/>
            <a:headEnd len="med" w="med" type="triangl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fmla="val 16667" name="adj"/>
            </a:avLst>
          </a:prstGeom>
          <a:gradFill>
            <a:gsLst>
              <a:gs pos="0">
                <a:srgbClr val="69D4F4">
                  <a:alpha val="26274"/>
                </a:srgbClr>
              </a:gs>
              <a:gs pos="100000">
                <a:srgbClr val="9F39D5">
                  <a:alpha val="16862"/>
                </a:srgbClr>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16"/>
          <p:cNvCxnSpPr/>
          <p:nvPr/>
        </p:nvCxnSpPr>
        <p:spPr>
          <a:xfrm flipH="1">
            <a:off x="27179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0" name="Google Shape;80;p16"/>
          <p:cNvCxnSpPr/>
          <p:nvPr/>
        </p:nvCxnSpPr>
        <p:spPr>
          <a:xfrm flipH="1">
            <a:off x="345880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1" name="Google Shape;81;p16"/>
          <p:cNvCxnSpPr/>
          <p:nvPr/>
        </p:nvCxnSpPr>
        <p:spPr>
          <a:xfrm flipH="1">
            <a:off x="419967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2" name="Google Shape;82;p16"/>
          <p:cNvCxnSpPr/>
          <p:nvPr/>
        </p:nvCxnSpPr>
        <p:spPr>
          <a:xfrm flipH="1">
            <a:off x="494055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3" name="Google Shape;83;p16"/>
          <p:cNvCxnSpPr/>
          <p:nvPr/>
        </p:nvCxnSpPr>
        <p:spPr>
          <a:xfrm flipH="1">
            <a:off x="56814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4" name="Google Shape;84;p16"/>
          <p:cNvCxnSpPr/>
          <p:nvPr/>
        </p:nvCxnSpPr>
        <p:spPr>
          <a:xfrm flipH="1">
            <a:off x="6422300" y="2191463"/>
            <a:ext cx="7500" cy="764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9" name="Shape 3229"/>
        <p:cNvGrpSpPr/>
        <p:nvPr/>
      </p:nvGrpSpPr>
      <p:grpSpPr>
        <a:xfrm>
          <a:off x="0" y="0"/>
          <a:ext cx="0" cy="0"/>
          <a:chOff x="0" y="0"/>
          <a:chExt cx="0" cy="0"/>
        </a:xfrm>
      </p:grpSpPr>
      <p:grpSp>
        <p:nvGrpSpPr>
          <p:cNvPr id="3230" name="Google Shape;3230;p52"/>
          <p:cNvGrpSpPr/>
          <p:nvPr/>
        </p:nvGrpSpPr>
        <p:grpSpPr>
          <a:xfrm>
            <a:off x="1727266" y="866486"/>
            <a:ext cx="7840787" cy="3017654"/>
            <a:chOff x="736725" y="1294130"/>
            <a:chExt cx="7523304" cy="2396295"/>
          </a:xfrm>
        </p:grpSpPr>
        <p:sp>
          <p:nvSpPr>
            <p:cNvPr id="3231" name="Google Shape;3231;p52"/>
            <p:cNvSpPr/>
            <p:nvPr/>
          </p:nvSpPr>
          <p:spPr>
            <a:xfrm>
              <a:off x="736725" y="1340675"/>
              <a:ext cx="1484400" cy="1521600"/>
            </a:xfrm>
            <a:prstGeom prst="cube">
              <a:avLst>
                <a:gd fmla="val 41788"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6668829" y="1600281"/>
              <a:ext cx="1591200" cy="12465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4917240" y="2128853"/>
              <a:ext cx="1270200" cy="1190700"/>
            </a:xfrm>
            <a:prstGeom prst="cube">
              <a:avLst>
                <a:gd fmla="val 42152" name="adj"/>
              </a:avLst>
            </a:prstGeom>
            <a:solidFill>
              <a:srgbClr val="0097A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2218270" y="2261663"/>
              <a:ext cx="1665000" cy="1122600"/>
            </a:xfrm>
            <a:prstGeom prst="cube">
              <a:avLst>
                <a:gd fmla="val 18252" name="adj"/>
              </a:avLst>
            </a:prstGeom>
            <a:solidFill>
              <a:srgbClr val="FF0000"/>
            </a:solidFill>
            <a:ln cap="flat" cmpd="sng" w="9525">
              <a:solidFill>
                <a:srgbClr val="0000FF"/>
              </a:solidFill>
              <a:prstDash val="solid"/>
              <a:round/>
              <a:headEnd len="sm" w="sm" type="none"/>
              <a:tailEnd len="sm" w="sm" type="none"/>
            </a:ln>
            <a:effectLst>
              <a:outerShdw blurRad="57150" rotWithShape="0" algn="bl" dir="5400000" dist="19050">
                <a:srgbClr val="00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2686225" y="1680675"/>
              <a:ext cx="963300" cy="1076400"/>
            </a:xfrm>
            <a:prstGeom prst="cube">
              <a:avLst>
                <a:gd fmla="val 18252"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txBox="1"/>
            <p:nvPr/>
          </p:nvSpPr>
          <p:spPr>
            <a:xfrm>
              <a:off x="771725" y="2899925"/>
              <a:ext cx="7794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3237" name="Google Shape;3237;p52"/>
            <p:cNvSpPr txBox="1"/>
            <p:nvPr/>
          </p:nvSpPr>
          <p:spPr>
            <a:xfrm>
              <a:off x="4252925" y="350472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3238" name="Google Shape;3238;p52"/>
            <p:cNvSpPr txBox="1"/>
            <p:nvPr/>
          </p:nvSpPr>
          <p:spPr>
            <a:xfrm>
              <a:off x="4579067" y="3259900"/>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3239" name="Google Shape;3239;p52"/>
            <p:cNvSpPr txBox="1"/>
            <p:nvPr/>
          </p:nvSpPr>
          <p:spPr>
            <a:xfrm>
              <a:off x="4949883" y="2846788"/>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3240" name="Google Shape;3240;p52"/>
            <p:cNvSpPr txBox="1"/>
            <p:nvPr/>
          </p:nvSpPr>
          <p:spPr>
            <a:xfrm>
              <a:off x="5549875" y="2205025"/>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3241" name="Google Shape;3241;p52"/>
            <p:cNvCxnSpPr>
              <a:endCxn id="3235" idx="2"/>
            </p:cNvCxnSpPr>
            <p:nvPr/>
          </p:nvCxnSpPr>
          <p:spPr>
            <a:xfrm>
              <a:off x="1130125" y="1294130"/>
              <a:ext cx="1556100" cy="997500"/>
            </a:xfrm>
            <a:prstGeom prst="straightConnector1">
              <a:avLst/>
            </a:prstGeom>
            <a:noFill/>
            <a:ln cap="flat" cmpd="sng" w="9525">
              <a:solidFill>
                <a:schemeClr val="dk2"/>
              </a:solidFill>
              <a:prstDash val="dashDot"/>
              <a:round/>
              <a:headEnd len="med" w="med" type="none"/>
              <a:tailEnd len="med" w="med" type="none"/>
            </a:ln>
          </p:spPr>
        </p:cxnSp>
        <p:cxnSp>
          <p:nvCxnSpPr>
            <p:cNvPr id="3242" name="Google Shape;3242;p52"/>
            <p:cNvCxnSpPr/>
            <p:nvPr/>
          </p:nvCxnSpPr>
          <p:spPr>
            <a:xfrm>
              <a:off x="1895475" y="2128850"/>
              <a:ext cx="1814400" cy="252300"/>
            </a:xfrm>
            <a:prstGeom prst="straightConnector1">
              <a:avLst/>
            </a:prstGeom>
            <a:noFill/>
            <a:ln cap="flat" cmpd="sng" w="9525">
              <a:solidFill>
                <a:schemeClr val="dk2"/>
              </a:solidFill>
              <a:prstDash val="dashDot"/>
              <a:round/>
              <a:headEnd len="med" w="med" type="none"/>
              <a:tailEnd len="med" w="med" type="none"/>
            </a:ln>
          </p:spPr>
        </p:cxnSp>
        <p:cxnSp>
          <p:nvCxnSpPr>
            <p:cNvPr id="3243" name="Google Shape;3243;p52"/>
            <p:cNvCxnSpPr/>
            <p:nvPr/>
          </p:nvCxnSpPr>
          <p:spPr>
            <a:xfrm flipH="1" rot="10800000">
              <a:off x="1895475" y="1971725"/>
              <a:ext cx="2233500" cy="147600"/>
            </a:xfrm>
            <a:prstGeom prst="straightConnector1">
              <a:avLst/>
            </a:prstGeom>
            <a:noFill/>
            <a:ln cap="flat" cmpd="sng" w="9525">
              <a:solidFill>
                <a:schemeClr val="dk2"/>
              </a:solidFill>
              <a:prstDash val="dashDot"/>
              <a:round/>
              <a:headEnd len="med" w="med" type="none"/>
              <a:tailEnd len="med" w="med" type="none"/>
            </a:ln>
          </p:spPr>
        </p:cxnSp>
        <p:cxnSp>
          <p:nvCxnSpPr>
            <p:cNvPr id="3244" name="Google Shape;3244;p52"/>
            <p:cNvCxnSpPr/>
            <p:nvPr/>
          </p:nvCxnSpPr>
          <p:spPr>
            <a:xfrm flipH="1" rot="10800000">
              <a:off x="1900250" y="1395350"/>
              <a:ext cx="2809800" cy="733500"/>
            </a:xfrm>
            <a:prstGeom prst="straightConnector1">
              <a:avLst/>
            </a:prstGeom>
            <a:noFill/>
            <a:ln cap="flat" cmpd="sng" w="9525">
              <a:solidFill>
                <a:schemeClr val="dk2"/>
              </a:solidFill>
              <a:prstDash val="dashDot"/>
              <a:round/>
              <a:headEnd len="med" w="med" type="none"/>
              <a:tailEnd len="med" w="med" type="none"/>
            </a:ln>
          </p:spPr>
        </p:cxnSp>
        <p:sp>
          <p:nvSpPr>
            <p:cNvPr id="3245" name="Google Shape;3245;p52"/>
            <p:cNvSpPr txBox="1"/>
            <p:nvPr/>
          </p:nvSpPr>
          <p:spPr>
            <a:xfrm>
              <a:off x="2133625" y="261937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1x1 Same</a:t>
              </a:r>
              <a:endParaRPr i="1" sz="900">
                <a:latin typeface="Consolas"/>
                <a:ea typeface="Consolas"/>
                <a:cs typeface="Consolas"/>
                <a:sym typeface="Consolas"/>
              </a:endParaRPr>
            </a:p>
          </p:txBody>
        </p:sp>
        <p:sp>
          <p:nvSpPr>
            <p:cNvPr id="3246" name="Google Shape;3246;p52"/>
            <p:cNvSpPr txBox="1"/>
            <p:nvPr/>
          </p:nvSpPr>
          <p:spPr>
            <a:xfrm>
              <a:off x="2526375" y="2281263"/>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3x3 Same</a:t>
              </a:r>
              <a:endParaRPr i="1" sz="900">
                <a:latin typeface="Consolas"/>
                <a:ea typeface="Consolas"/>
                <a:cs typeface="Consolas"/>
                <a:sym typeface="Consolas"/>
              </a:endParaRPr>
            </a:p>
          </p:txBody>
        </p:sp>
        <p:sp>
          <p:nvSpPr>
            <p:cNvPr id="3247" name="Google Shape;3247;p52"/>
            <p:cNvSpPr txBox="1"/>
            <p:nvPr/>
          </p:nvSpPr>
          <p:spPr>
            <a:xfrm>
              <a:off x="3157275" y="204313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5x5 Same</a:t>
              </a:r>
              <a:endParaRPr i="1" sz="900">
                <a:latin typeface="Consolas"/>
                <a:ea typeface="Consolas"/>
                <a:cs typeface="Consolas"/>
                <a:sym typeface="Consolas"/>
              </a:endParaRPr>
            </a:p>
          </p:txBody>
        </p:sp>
        <p:sp>
          <p:nvSpPr>
            <p:cNvPr id="3248" name="Google Shape;3248;p52"/>
            <p:cNvSpPr txBox="1"/>
            <p:nvPr/>
          </p:nvSpPr>
          <p:spPr>
            <a:xfrm>
              <a:off x="3181100" y="141458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MaxPool Same s=1</a:t>
              </a:r>
              <a:endParaRPr i="1" sz="900">
                <a:latin typeface="Consolas"/>
                <a:ea typeface="Consolas"/>
                <a:cs typeface="Consolas"/>
                <a:sym typeface="Consolas"/>
              </a:endParaRPr>
            </a:p>
          </p:txBody>
        </p:sp>
      </p:grpSp>
      <p:sp>
        <p:nvSpPr>
          <p:cNvPr id="3249" name="Google Shape;3249;p52"/>
          <p:cNvSpPr txBox="1"/>
          <p:nvPr/>
        </p:nvSpPr>
        <p:spPr>
          <a:xfrm>
            <a:off x="1088550" y="1011675"/>
            <a:ext cx="779400" cy="32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000">
                <a:solidFill>
                  <a:schemeClr val="dk1"/>
                </a:solidFill>
                <a:latin typeface="Consolas"/>
                <a:ea typeface="Consolas"/>
                <a:cs typeface="Consolas"/>
                <a:sym typeface="Consolas"/>
              </a:rPr>
              <a:t>Inception Module</a:t>
            </a:r>
            <a:endParaRPr b="1" sz="1000">
              <a:latin typeface="Consolas"/>
              <a:ea typeface="Consolas"/>
              <a:cs typeface="Consolas"/>
              <a:sym typeface="Consolas"/>
            </a:endParaRPr>
          </a:p>
        </p:txBody>
      </p:sp>
      <p:sp>
        <p:nvSpPr>
          <p:cNvPr id="3250" name="Google Shape;3250;p52"/>
          <p:cNvSpPr/>
          <p:nvPr/>
        </p:nvSpPr>
        <p:spPr>
          <a:xfrm>
            <a:off x="147700" y="1840200"/>
            <a:ext cx="1267200" cy="12876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54" name="Shape 3254"/>
        <p:cNvGrpSpPr/>
        <p:nvPr/>
      </p:nvGrpSpPr>
      <p:grpSpPr>
        <a:xfrm>
          <a:off x="0" y="0"/>
          <a:ext cx="0" cy="0"/>
          <a:chOff x="0" y="0"/>
          <a:chExt cx="0" cy="0"/>
        </a:xfrm>
      </p:grpSpPr>
      <p:sp>
        <p:nvSpPr>
          <p:cNvPr id="3255" name="Google Shape;3255;p53"/>
          <p:cNvSpPr/>
          <p:nvPr/>
        </p:nvSpPr>
        <p:spPr>
          <a:xfrm>
            <a:off x="3970550" y="2266713"/>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56" name="Google Shape;3256;p53"/>
          <p:cNvSpPr/>
          <p:nvPr/>
        </p:nvSpPr>
        <p:spPr>
          <a:xfrm>
            <a:off x="3970550" y="33203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57" name="Google Shape;3257;p53"/>
          <p:cNvSpPr/>
          <p:nvPr/>
        </p:nvSpPr>
        <p:spPr>
          <a:xfrm>
            <a:off x="3970550" y="1213125"/>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58" name="Google Shape;3258;p53"/>
          <p:cNvSpPr/>
          <p:nvPr/>
        </p:nvSpPr>
        <p:spPr>
          <a:xfrm rot="5400000">
            <a:off x="1285200" y="1875818"/>
            <a:ext cx="7026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3"/>
          <p:cNvSpPr/>
          <p:nvPr/>
        </p:nvSpPr>
        <p:spPr>
          <a:xfrm rot="5400000">
            <a:off x="1546800" y="3022596"/>
            <a:ext cx="296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3"/>
          <p:cNvSpPr/>
          <p:nvPr/>
        </p:nvSpPr>
        <p:spPr>
          <a:xfrm flipH="1" rot="5400000">
            <a:off x="1525350" y="3449747"/>
            <a:ext cx="3396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61" name="Google Shape;3261;p53"/>
          <p:cNvCxnSpPr/>
          <p:nvPr/>
        </p:nvCxnSpPr>
        <p:spPr>
          <a:xfrm>
            <a:off x="2939750" y="2615175"/>
            <a:ext cx="834900" cy="4200"/>
          </a:xfrm>
          <a:prstGeom prst="straightConnector1">
            <a:avLst/>
          </a:prstGeom>
          <a:noFill/>
          <a:ln cap="flat" cmpd="sng" w="9525">
            <a:solidFill>
              <a:schemeClr val="dk2"/>
            </a:solidFill>
            <a:prstDash val="solid"/>
            <a:round/>
            <a:headEnd len="med" w="med" type="none"/>
            <a:tailEnd len="med" w="med" type="triangle"/>
          </a:ln>
        </p:spPr>
      </p:cxnSp>
      <p:sp>
        <p:nvSpPr>
          <p:cNvPr id="3262" name="Google Shape;3262;p53"/>
          <p:cNvSpPr/>
          <p:nvPr/>
        </p:nvSpPr>
        <p:spPr>
          <a:xfrm>
            <a:off x="5381550" y="2266725"/>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63" name="Google Shape;3263;p53"/>
          <p:cNvSpPr/>
          <p:nvPr/>
        </p:nvSpPr>
        <p:spPr>
          <a:xfrm>
            <a:off x="5381550" y="3320313"/>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64" name="Google Shape;3264;p53"/>
          <p:cNvSpPr/>
          <p:nvPr/>
        </p:nvSpPr>
        <p:spPr>
          <a:xfrm>
            <a:off x="5381550" y="1213138"/>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3265" name="Google Shape;3265;p53"/>
          <p:cNvCxnSpPr>
            <a:stCxn id="3257" idx="6"/>
            <a:endCxn id="3262" idx="2"/>
          </p:cNvCxnSpPr>
          <p:nvPr/>
        </p:nvCxnSpPr>
        <p:spPr>
          <a:xfrm>
            <a:off x="4702550" y="1563675"/>
            <a:ext cx="678900" cy="1053600"/>
          </a:xfrm>
          <a:prstGeom prst="straightConnector1">
            <a:avLst/>
          </a:prstGeom>
          <a:noFill/>
          <a:ln cap="flat" cmpd="sng" w="9525">
            <a:solidFill>
              <a:schemeClr val="dk2"/>
            </a:solidFill>
            <a:prstDash val="solid"/>
            <a:round/>
            <a:headEnd len="med" w="med" type="none"/>
            <a:tailEnd len="med" w="med" type="triangle"/>
          </a:ln>
        </p:spPr>
      </p:cxnSp>
      <p:cxnSp>
        <p:nvCxnSpPr>
          <p:cNvPr id="3266" name="Google Shape;3266;p53"/>
          <p:cNvCxnSpPr>
            <a:stCxn id="3257" idx="6"/>
            <a:endCxn id="3264" idx="2"/>
          </p:cNvCxnSpPr>
          <p:nvPr/>
        </p:nvCxnSpPr>
        <p:spPr>
          <a:xfrm>
            <a:off x="4702550" y="1563675"/>
            <a:ext cx="678900" cy="0"/>
          </a:xfrm>
          <a:prstGeom prst="straightConnector1">
            <a:avLst/>
          </a:prstGeom>
          <a:noFill/>
          <a:ln cap="flat" cmpd="sng" w="9525">
            <a:solidFill>
              <a:schemeClr val="dk2"/>
            </a:solidFill>
            <a:prstDash val="solid"/>
            <a:round/>
            <a:headEnd len="med" w="med" type="none"/>
            <a:tailEnd len="med" w="med" type="triangle"/>
          </a:ln>
        </p:spPr>
      </p:cxnSp>
      <p:cxnSp>
        <p:nvCxnSpPr>
          <p:cNvPr id="3267" name="Google Shape;3267;p53"/>
          <p:cNvCxnSpPr>
            <a:stCxn id="3257" idx="6"/>
            <a:endCxn id="3263" idx="2"/>
          </p:cNvCxnSpPr>
          <p:nvPr/>
        </p:nvCxnSpPr>
        <p:spPr>
          <a:xfrm>
            <a:off x="4702550" y="1563675"/>
            <a:ext cx="678900" cy="2107200"/>
          </a:xfrm>
          <a:prstGeom prst="straightConnector1">
            <a:avLst/>
          </a:prstGeom>
          <a:noFill/>
          <a:ln cap="flat" cmpd="sng" w="9525">
            <a:solidFill>
              <a:schemeClr val="dk2"/>
            </a:solidFill>
            <a:prstDash val="solid"/>
            <a:round/>
            <a:headEnd len="med" w="med" type="none"/>
            <a:tailEnd len="med" w="med" type="triangle"/>
          </a:ln>
        </p:spPr>
      </p:cxnSp>
      <p:cxnSp>
        <p:nvCxnSpPr>
          <p:cNvPr id="3268" name="Google Shape;3268;p53"/>
          <p:cNvCxnSpPr>
            <a:stCxn id="3255" idx="6"/>
            <a:endCxn id="3264" idx="2"/>
          </p:cNvCxnSpPr>
          <p:nvPr/>
        </p:nvCxnSpPr>
        <p:spPr>
          <a:xfrm flipH="1" rot="10800000">
            <a:off x="4702550" y="1563663"/>
            <a:ext cx="678900" cy="1053600"/>
          </a:xfrm>
          <a:prstGeom prst="straightConnector1">
            <a:avLst/>
          </a:prstGeom>
          <a:noFill/>
          <a:ln cap="flat" cmpd="sng" w="9525">
            <a:solidFill>
              <a:schemeClr val="dk2"/>
            </a:solidFill>
            <a:prstDash val="solid"/>
            <a:round/>
            <a:headEnd len="med" w="med" type="none"/>
            <a:tailEnd len="med" w="med" type="triangle"/>
          </a:ln>
        </p:spPr>
      </p:cxnSp>
      <p:cxnSp>
        <p:nvCxnSpPr>
          <p:cNvPr id="3269" name="Google Shape;3269;p53"/>
          <p:cNvCxnSpPr>
            <a:stCxn id="3255" idx="6"/>
            <a:endCxn id="3262" idx="2"/>
          </p:cNvCxnSpPr>
          <p:nvPr/>
        </p:nvCxnSpPr>
        <p:spPr>
          <a:xfrm>
            <a:off x="4702550" y="2617263"/>
            <a:ext cx="678900" cy="0"/>
          </a:xfrm>
          <a:prstGeom prst="straightConnector1">
            <a:avLst/>
          </a:prstGeom>
          <a:noFill/>
          <a:ln cap="flat" cmpd="sng" w="9525">
            <a:solidFill>
              <a:schemeClr val="dk2"/>
            </a:solidFill>
            <a:prstDash val="solid"/>
            <a:round/>
            <a:headEnd len="med" w="med" type="none"/>
            <a:tailEnd len="med" w="med" type="triangle"/>
          </a:ln>
        </p:spPr>
      </p:cxnSp>
      <p:cxnSp>
        <p:nvCxnSpPr>
          <p:cNvPr id="3270" name="Google Shape;3270;p53"/>
          <p:cNvCxnSpPr>
            <a:stCxn id="3255" idx="6"/>
            <a:endCxn id="3263" idx="2"/>
          </p:cNvCxnSpPr>
          <p:nvPr/>
        </p:nvCxnSpPr>
        <p:spPr>
          <a:xfrm>
            <a:off x="4702550" y="2617263"/>
            <a:ext cx="678900" cy="1053600"/>
          </a:xfrm>
          <a:prstGeom prst="straightConnector1">
            <a:avLst/>
          </a:prstGeom>
          <a:noFill/>
          <a:ln cap="flat" cmpd="sng" w="9525">
            <a:solidFill>
              <a:schemeClr val="dk2"/>
            </a:solidFill>
            <a:prstDash val="solid"/>
            <a:round/>
            <a:headEnd len="med" w="med" type="none"/>
            <a:tailEnd len="med" w="med" type="triangle"/>
          </a:ln>
        </p:spPr>
      </p:cxnSp>
      <p:cxnSp>
        <p:nvCxnSpPr>
          <p:cNvPr id="3271" name="Google Shape;3271;p53"/>
          <p:cNvCxnSpPr>
            <a:stCxn id="3256" idx="6"/>
            <a:endCxn id="3264" idx="2"/>
          </p:cNvCxnSpPr>
          <p:nvPr/>
        </p:nvCxnSpPr>
        <p:spPr>
          <a:xfrm flipH="1" rot="10800000">
            <a:off x="4702550" y="1563650"/>
            <a:ext cx="678900" cy="2107200"/>
          </a:xfrm>
          <a:prstGeom prst="straightConnector1">
            <a:avLst/>
          </a:prstGeom>
          <a:noFill/>
          <a:ln cap="flat" cmpd="sng" w="9525">
            <a:solidFill>
              <a:schemeClr val="dk2"/>
            </a:solidFill>
            <a:prstDash val="solid"/>
            <a:round/>
            <a:headEnd len="med" w="med" type="none"/>
            <a:tailEnd len="med" w="med" type="triangle"/>
          </a:ln>
        </p:spPr>
      </p:cxnSp>
      <p:cxnSp>
        <p:nvCxnSpPr>
          <p:cNvPr id="3272" name="Google Shape;3272;p53"/>
          <p:cNvCxnSpPr>
            <a:stCxn id="3256" idx="6"/>
            <a:endCxn id="3262" idx="2"/>
          </p:cNvCxnSpPr>
          <p:nvPr/>
        </p:nvCxnSpPr>
        <p:spPr>
          <a:xfrm flipH="1" rot="10800000">
            <a:off x="4702550" y="2617250"/>
            <a:ext cx="678900" cy="1053600"/>
          </a:xfrm>
          <a:prstGeom prst="straightConnector1">
            <a:avLst/>
          </a:prstGeom>
          <a:noFill/>
          <a:ln cap="flat" cmpd="sng" w="9525">
            <a:solidFill>
              <a:schemeClr val="dk2"/>
            </a:solidFill>
            <a:prstDash val="solid"/>
            <a:round/>
            <a:headEnd len="med" w="med" type="none"/>
            <a:tailEnd len="med" w="med" type="triangle"/>
          </a:ln>
        </p:spPr>
      </p:cxnSp>
      <p:cxnSp>
        <p:nvCxnSpPr>
          <p:cNvPr id="3273" name="Google Shape;3273;p53"/>
          <p:cNvCxnSpPr>
            <a:stCxn id="3256" idx="6"/>
            <a:endCxn id="3263" idx="2"/>
          </p:cNvCxnSpPr>
          <p:nvPr/>
        </p:nvCxnSpPr>
        <p:spPr>
          <a:xfrm>
            <a:off x="4702550" y="3670850"/>
            <a:ext cx="678900" cy="0"/>
          </a:xfrm>
          <a:prstGeom prst="straightConnector1">
            <a:avLst/>
          </a:prstGeom>
          <a:noFill/>
          <a:ln cap="flat" cmpd="sng" w="9525">
            <a:solidFill>
              <a:schemeClr val="dk2"/>
            </a:solidFill>
            <a:prstDash val="solid"/>
            <a:round/>
            <a:headEnd len="med" w="med" type="none"/>
            <a:tailEnd len="med" w="med" type="triangle"/>
          </a:ln>
        </p:spPr>
      </p:cxnSp>
      <p:sp>
        <p:nvSpPr>
          <p:cNvPr id="3274" name="Google Shape;3274;p53"/>
          <p:cNvSpPr/>
          <p:nvPr/>
        </p:nvSpPr>
        <p:spPr>
          <a:xfrm>
            <a:off x="6759100" y="1827063"/>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75" name="Google Shape;3275;p53"/>
          <p:cNvSpPr/>
          <p:nvPr/>
        </p:nvSpPr>
        <p:spPr>
          <a:xfrm>
            <a:off x="6759100" y="2706363"/>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3276" name="Google Shape;3276;p53"/>
          <p:cNvCxnSpPr>
            <a:stCxn id="3264" idx="6"/>
            <a:endCxn id="3274" idx="2"/>
          </p:cNvCxnSpPr>
          <p:nvPr/>
        </p:nvCxnSpPr>
        <p:spPr>
          <a:xfrm>
            <a:off x="6113550" y="1563688"/>
            <a:ext cx="645600" cy="613800"/>
          </a:xfrm>
          <a:prstGeom prst="straightConnector1">
            <a:avLst/>
          </a:prstGeom>
          <a:noFill/>
          <a:ln cap="flat" cmpd="sng" w="9525">
            <a:solidFill>
              <a:schemeClr val="dk2"/>
            </a:solidFill>
            <a:prstDash val="solid"/>
            <a:round/>
            <a:headEnd len="med" w="med" type="none"/>
            <a:tailEnd len="med" w="med" type="triangle"/>
          </a:ln>
        </p:spPr>
      </p:cxnSp>
      <p:cxnSp>
        <p:nvCxnSpPr>
          <p:cNvPr id="3277" name="Google Shape;3277;p53"/>
          <p:cNvCxnSpPr>
            <a:stCxn id="3264" idx="6"/>
            <a:endCxn id="3275" idx="2"/>
          </p:cNvCxnSpPr>
          <p:nvPr/>
        </p:nvCxnSpPr>
        <p:spPr>
          <a:xfrm>
            <a:off x="6113550" y="1563688"/>
            <a:ext cx="645600" cy="1493100"/>
          </a:xfrm>
          <a:prstGeom prst="straightConnector1">
            <a:avLst/>
          </a:prstGeom>
          <a:noFill/>
          <a:ln cap="flat" cmpd="sng" w="9525">
            <a:solidFill>
              <a:schemeClr val="dk2"/>
            </a:solidFill>
            <a:prstDash val="solid"/>
            <a:round/>
            <a:headEnd len="med" w="med" type="none"/>
            <a:tailEnd len="med" w="med" type="triangle"/>
          </a:ln>
        </p:spPr>
      </p:cxnSp>
      <p:cxnSp>
        <p:nvCxnSpPr>
          <p:cNvPr id="3278" name="Google Shape;3278;p53"/>
          <p:cNvCxnSpPr>
            <a:stCxn id="3262" idx="6"/>
            <a:endCxn id="3274" idx="2"/>
          </p:cNvCxnSpPr>
          <p:nvPr/>
        </p:nvCxnSpPr>
        <p:spPr>
          <a:xfrm flipH="1" rot="10800000">
            <a:off x="6113550" y="2177475"/>
            <a:ext cx="645600" cy="439800"/>
          </a:xfrm>
          <a:prstGeom prst="straightConnector1">
            <a:avLst/>
          </a:prstGeom>
          <a:noFill/>
          <a:ln cap="flat" cmpd="sng" w="9525">
            <a:solidFill>
              <a:schemeClr val="dk2"/>
            </a:solidFill>
            <a:prstDash val="solid"/>
            <a:round/>
            <a:headEnd len="med" w="med" type="none"/>
            <a:tailEnd len="med" w="med" type="triangle"/>
          </a:ln>
        </p:spPr>
      </p:cxnSp>
      <p:cxnSp>
        <p:nvCxnSpPr>
          <p:cNvPr id="3279" name="Google Shape;3279;p53"/>
          <p:cNvCxnSpPr>
            <a:stCxn id="3262" idx="6"/>
            <a:endCxn id="3275" idx="2"/>
          </p:cNvCxnSpPr>
          <p:nvPr/>
        </p:nvCxnSpPr>
        <p:spPr>
          <a:xfrm>
            <a:off x="6113550" y="2617275"/>
            <a:ext cx="645600" cy="439500"/>
          </a:xfrm>
          <a:prstGeom prst="straightConnector1">
            <a:avLst/>
          </a:prstGeom>
          <a:noFill/>
          <a:ln cap="flat" cmpd="sng" w="9525">
            <a:solidFill>
              <a:schemeClr val="dk2"/>
            </a:solidFill>
            <a:prstDash val="solid"/>
            <a:round/>
            <a:headEnd len="med" w="med" type="none"/>
            <a:tailEnd len="med" w="med" type="triangle"/>
          </a:ln>
        </p:spPr>
      </p:cxnSp>
      <p:cxnSp>
        <p:nvCxnSpPr>
          <p:cNvPr id="3280" name="Google Shape;3280;p53"/>
          <p:cNvCxnSpPr>
            <a:stCxn id="3263" idx="6"/>
            <a:endCxn id="3274" idx="2"/>
          </p:cNvCxnSpPr>
          <p:nvPr/>
        </p:nvCxnSpPr>
        <p:spPr>
          <a:xfrm flipH="1" rot="10800000">
            <a:off x="6113550" y="2177763"/>
            <a:ext cx="645600" cy="1493100"/>
          </a:xfrm>
          <a:prstGeom prst="straightConnector1">
            <a:avLst/>
          </a:prstGeom>
          <a:noFill/>
          <a:ln cap="flat" cmpd="sng" w="9525">
            <a:solidFill>
              <a:schemeClr val="dk2"/>
            </a:solidFill>
            <a:prstDash val="solid"/>
            <a:round/>
            <a:headEnd len="med" w="med" type="none"/>
            <a:tailEnd len="med" w="med" type="triangle"/>
          </a:ln>
        </p:spPr>
      </p:cxnSp>
      <p:cxnSp>
        <p:nvCxnSpPr>
          <p:cNvPr id="3281" name="Google Shape;3281;p53"/>
          <p:cNvCxnSpPr>
            <a:stCxn id="3263" idx="6"/>
            <a:endCxn id="3275" idx="2"/>
          </p:cNvCxnSpPr>
          <p:nvPr/>
        </p:nvCxnSpPr>
        <p:spPr>
          <a:xfrm flipH="1" rot="10800000">
            <a:off x="6113550" y="3057063"/>
            <a:ext cx="645600" cy="613800"/>
          </a:xfrm>
          <a:prstGeom prst="straightConnector1">
            <a:avLst/>
          </a:prstGeom>
          <a:noFill/>
          <a:ln cap="flat" cmpd="sng" w="9525">
            <a:solidFill>
              <a:schemeClr val="dk2"/>
            </a:solidFill>
            <a:prstDash val="solid"/>
            <a:round/>
            <a:headEnd len="med" w="med" type="none"/>
            <a:tailEnd len="med" w="med" type="triangle"/>
          </a:ln>
        </p:spPr>
      </p:cxnSp>
      <p:cxnSp>
        <p:nvCxnSpPr>
          <p:cNvPr id="3282" name="Google Shape;3282;p53"/>
          <p:cNvCxnSpPr/>
          <p:nvPr/>
        </p:nvCxnSpPr>
        <p:spPr>
          <a:xfrm>
            <a:off x="7491100" y="2177613"/>
            <a:ext cx="741900" cy="15600"/>
          </a:xfrm>
          <a:prstGeom prst="straightConnector1">
            <a:avLst/>
          </a:prstGeom>
          <a:noFill/>
          <a:ln cap="flat" cmpd="sng" w="9525">
            <a:solidFill>
              <a:schemeClr val="dk2"/>
            </a:solidFill>
            <a:prstDash val="solid"/>
            <a:round/>
            <a:headEnd len="med" w="med" type="none"/>
            <a:tailEnd len="med" w="med" type="triangle"/>
          </a:ln>
        </p:spPr>
      </p:cxnSp>
      <p:cxnSp>
        <p:nvCxnSpPr>
          <p:cNvPr id="3283" name="Google Shape;3283;p53"/>
          <p:cNvCxnSpPr>
            <a:stCxn id="3275" idx="6"/>
          </p:cNvCxnSpPr>
          <p:nvPr/>
        </p:nvCxnSpPr>
        <p:spPr>
          <a:xfrm>
            <a:off x="7491100" y="3056913"/>
            <a:ext cx="722100" cy="8400"/>
          </a:xfrm>
          <a:prstGeom prst="straightConnector1">
            <a:avLst/>
          </a:prstGeom>
          <a:noFill/>
          <a:ln cap="flat" cmpd="sng" w="9525">
            <a:solidFill>
              <a:schemeClr val="dk2"/>
            </a:solidFill>
            <a:prstDash val="solid"/>
            <a:round/>
            <a:headEnd len="med" w="med" type="none"/>
            <a:tailEnd len="med" w="med" type="triangle"/>
          </a:ln>
        </p:spPr>
      </p:cxnSp>
      <p:sp>
        <p:nvSpPr>
          <p:cNvPr id="3284" name="Google Shape;3284;p53"/>
          <p:cNvSpPr/>
          <p:nvPr/>
        </p:nvSpPr>
        <p:spPr>
          <a:xfrm>
            <a:off x="1104675" y="820700"/>
            <a:ext cx="741900" cy="339600"/>
          </a:xfrm>
          <a:prstGeom prst="parallelogram">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8" name="Shape 3288"/>
        <p:cNvGrpSpPr/>
        <p:nvPr/>
      </p:nvGrpSpPr>
      <p:grpSpPr>
        <a:xfrm>
          <a:off x="0" y="0"/>
          <a:ext cx="0" cy="0"/>
          <a:chOff x="0" y="0"/>
          <a:chExt cx="0" cy="0"/>
        </a:xfrm>
      </p:grpSpPr>
      <p:sp>
        <p:nvSpPr>
          <p:cNvPr id="3289" name="Google Shape;3289;p54"/>
          <p:cNvSpPr/>
          <p:nvPr/>
        </p:nvSpPr>
        <p:spPr>
          <a:xfrm>
            <a:off x="4372300" y="697350"/>
            <a:ext cx="1914300" cy="296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179100" y="1727750"/>
            <a:ext cx="1914300" cy="193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466050" y="30016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292" name="Google Shape;3292;p54"/>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293" name="Google Shape;3293;p54"/>
          <p:cNvSpPr/>
          <p:nvPr/>
        </p:nvSpPr>
        <p:spPr>
          <a:xfrm>
            <a:off x="2466050" y="4217575"/>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Input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grpSp>
        <p:nvGrpSpPr>
          <p:cNvPr id="3294" name="Google Shape;3294;p54"/>
          <p:cNvGrpSpPr/>
          <p:nvPr/>
        </p:nvGrpSpPr>
        <p:grpSpPr>
          <a:xfrm>
            <a:off x="3095581" y="3765083"/>
            <a:ext cx="255933" cy="258234"/>
            <a:chOff x="2372506" y="3438683"/>
            <a:chExt cx="255933" cy="258234"/>
          </a:xfrm>
        </p:grpSpPr>
        <p:pic>
          <p:nvPicPr>
            <p:cNvPr descr="+" id="3295" name="Google Shape;3295;p54" title="MathEquation,#585858"/>
            <p:cNvPicPr preferRelativeResize="0"/>
            <p:nvPr/>
          </p:nvPicPr>
          <p:blipFill>
            <a:blip r:embed="rId3">
              <a:alphaModFix/>
            </a:blip>
            <a:stretch>
              <a:fillRect/>
            </a:stretch>
          </p:blipFill>
          <p:spPr>
            <a:xfrm>
              <a:off x="2407953" y="3466746"/>
              <a:ext cx="185039" cy="202107"/>
            </a:xfrm>
            <a:prstGeom prst="rect">
              <a:avLst/>
            </a:prstGeom>
            <a:noFill/>
            <a:ln>
              <a:noFill/>
            </a:ln>
          </p:spPr>
        </p:pic>
        <p:sp>
          <p:nvSpPr>
            <p:cNvPr id="3296" name="Google Shape;3296;p54"/>
            <p:cNvSpPr/>
            <p:nvPr/>
          </p:nvSpPr>
          <p:spPr>
            <a:xfrm>
              <a:off x="2372506" y="3438683"/>
              <a:ext cx="255933" cy="258234"/>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297" name="Google Shape;3297;p54"/>
          <p:cNvGrpSpPr/>
          <p:nvPr/>
        </p:nvGrpSpPr>
        <p:grpSpPr>
          <a:xfrm>
            <a:off x="2466049" y="3701599"/>
            <a:ext cx="407181" cy="385200"/>
            <a:chOff x="7687999" y="1673849"/>
            <a:chExt cx="407181" cy="385200"/>
          </a:xfrm>
        </p:grpSpPr>
        <p:sp>
          <p:nvSpPr>
            <p:cNvPr id="3298" name="Google Shape;3298;p54"/>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99" name="Google Shape;3299;p54"/>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cxnSp>
        <p:nvCxnSpPr>
          <p:cNvPr id="3300" name="Google Shape;3300;p54"/>
          <p:cNvCxnSpPr>
            <a:endCxn id="3293" idx="2"/>
          </p:cNvCxnSpPr>
          <p:nvPr/>
        </p:nvCxnSpPr>
        <p:spPr>
          <a:xfrm rot="10800000">
            <a:off x="3223550" y="4653475"/>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301" name="Google Shape;3301;p54"/>
          <p:cNvCxnSpPr>
            <a:endCxn id="3296" idx="4"/>
          </p:cNvCxnSpPr>
          <p:nvPr/>
        </p:nvCxnSpPr>
        <p:spPr>
          <a:xfrm rot="10800000">
            <a:off x="3223548" y="4023317"/>
            <a:ext cx="0" cy="196200"/>
          </a:xfrm>
          <a:prstGeom prst="straightConnector1">
            <a:avLst/>
          </a:prstGeom>
          <a:noFill/>
          <a:ln cap="flat" cmpd="sng" w="9525">
            <a:solidFill>
              <a:schemeClr val="dk2"/>
            </a:solidFill>
            <a:prstDash val="solid"/>
            <a:round/>
            <a:headEnd len="med" w="med" type="none"/>
            <a:tailEnd len="med" w="med" type="triangle"/>
          </a:ln>
        </p:spPr>
      </p:cxnSp>
      <p:cxnSp>
        <p:nvCxnSpPr>
          <p:cNvPr id="3302" name="Google Shape;3302;p54"/>
          <p:cNvCxnSpPr>
            <a:stCxn id="3296" idx="0"/>
            <a:endCxn id="3291" idx="2"/>
          </p:cNvCxnSpPr>
          <p:nvPr/>
        </p:nvCxnSpPr>
        <p:spPr>
          <a:xfrm rot="10800000">
            <a:off x="3223548" y="3386783"/>
            <a:ext cx="0" cy="378300"/>
          </a:xfrm>
          <a:prstGeom prst="straightConnector1">
            <a:avLst/>
          </a:prstGeom>
          <a:noFill/>
          <a:ln cap="flat" cmpd="sng" w="9525">
            <a:solidFill>
              <a:schemeClr val="dk2"/>
            </a:solidFill>
            <a:prstDash val="solid"/>
            <a:round/>
            <a:headEnd len="med" w="med" type="none"/>
            <a:tailEnd len="med" w="med" type="triangle"/>
          </a:ln>
        </p:spPr>
      </p:cxnSp>
      <p:sp>
        <p:nvSpPr>
          <p:cNvPr id="3303" name="Google Shape;3303;p54"/>
          <p:cNvSpPr/>
          <p:nvPr/>
        </p:nvSpPr>
        <p:spPr>
          <a:xfrm>
            <a:off x="4572000" y="4225675"/>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Output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304" name="Google Shape;3304;p54"/>
          <p:cNvCxnSpPr/>
          <p:nvPr/>
        </p:nvCxnSpPr>
        <p:spPr>
          <a:xfrm rot="10800000">
            <a:off x="5327250" y="4686450"/>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305" name="Google Shape;3305;p54"/>
          <p:cNvCxnSpPr>
            <a:stCxn id="3298" idx="6"/>
            <a:endCxn id="3296" idx="2"/>
          </p:cNvCxnSpPr>
          <p:nvPr/>
        </p:nvCxnSpPr>
        <p:spPr>
          <a:xfrm>
            <a:off x="2873149" y="3894199"/>
            <a:ext cx="222300" cy="0"/>
          </a:xfrm>
          <a:prstGeom prst="straightConnector1">
            <a:avLst/>
          </a:prstGeom>
          <a:noFill/>
          <a:ln cap="flat" cmpd="sng" w="9525">
            <a:solidFill>
              <a:schemeClr val="dk2"/>
            </a:solidFill>
            <a:prstDash val="solid"/>
            <a:round/>
            <a:headEnd len="med" w="med" type="none"/>
            <a:tailEnd len="med" w="med" type="none"/>
          </a:ln>
        </p:spPr>
      </p:cxnSp>
      <p:cxnSp>
        <p:nvCxnSpPr>
          <p:cNvPr id="3306" name="Google Shape;3306;p54"/>
          <p:cNvCxnSpPr>
            <a:stCxn id="3291" idx="2"/>
            <a:endCxn id="3292" idx="1"/>
          </p:cNvCxnSpPr>
          <p:nvPr/>
        </p:nvCxnSpPr>
        <p:spPr>
          <a:xfrm flipH="1" rot="5400000">
            <a:off x="2568500" y="2731750"/>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307" name="Google Shape;3307;p54"/>
          <p:cNvCxnSpPr>
            <a:stCxn id="3292"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308" name="Google Shape;3308;p54"/>
          <p:cNvCxnSpPr>
            <a:stCxn id="3291" idx="0"/>
            <a:endCxn id="3292"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309" name="Google Shape;3309;p54"/>
          <p:cNvSpPr/>
          <p:nvPr/>
        </p:nvSpPr>
        <p:spPr>
          <a:xfrm>
            <a:off x="2466000" y="20928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310" name="Google Shape;3310;p54"/>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311" name="Google Shape;3311;p54"/>
          <p:cNvCxnSpPr>
            <a:stCxn id="3292" idx="0"/>
            <a:endCxn id="3309"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312" name="Google Shape;3312;p54"/>
          <p:cNvCxnSpPr/>
          <p:nvPr/>
        </p:nvCxnSpPr>
        <p:spPr>
          <a:xfrm flipH="1" rot="5400000">
            <a:off x="2568500" y="1827850"/>
            <a:ext cx="552600" cy="757500"/>
          </a:xfrm>
          <a:prstGeom prst="bentConnector4">
            <a:avLst>
              <a:gd fmla="val -25502" name="adj1"/>
              <a:gd fmla="val 121752" name="adj2"/>
            </a:avLst>
          </a:prstGeom>
          <a:noFill/>
          <a:ln cap="flat" cmpd="sng" w="9525">
            <a:solidFill>
              <a:schemeClr val="dk2"/>
            </a:solidFill>
            <a:prstDash val="solid"/>
            <a:round/>
            <a:headEnd len="med" w="med" type="none"/>
            <a:tailEnd len="med" w="med" type="triangle"/>
          </a:ln>
        </p:spPr>
      </p:cxnSp>
      <p:sp>
        <p:nvSpPr>
          <p:cNvPr id="3313" name="Google Shape;3313;p54"/>
          <p:cNvSpPr/>
          <p:nvPr/>
        </p:nvSpPr>
        <p:spPr>
          <a:xfrm>
            <a:off x="4572050" y="2761000"/>
            <a:ext cx="1515000" cy="6339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Masked</a:t>
            </a:r>
            <a:endParaRPr sz="1100">
              <a:solidFill>
                <a:srgbClr val="666666"/>
              </a:solidFill>
            </a:endParaRPr>
          </a:p>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314" name="Google Shape;3314;p54"/>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315" name="Google Shape;3315;p54"/>
          <p:cNvCxnSpPr>
            <a:stCxn id="3313" idx="0"/>
            <a:endCxn id="3314"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3316" name="Google Shape;3316;p54"/>
          <p:cNvGrpSpPr/>
          <p:nvPr/>
        </p:nvGrpSpPr>
        <p:grpSpPr>
          <a:xfrm flipH="1">
            <a:off x="5670621" y="3709189"/>
            <a:ext cx="424201" cy="385200"/>
            <a:chOff x="7687999" y="1673849"/>
            <a:chExt cx="407181" cy="385200"/>
          </a:xfrm>
        </p:grpSpPr>
        <p:sp>
          <p:nvSpPr>
            <p:cNvPr id="3317" name="Google Shape;3317;p54"/>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318" name="Google Shape;3318;p54"/>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cxnSp>
        <p:nvCxnSpPr>
          <p:cNvPr id="3319" name="Google Shape;3319;p54"/>
          <p:cNvCxnSpPr/>
          <p:nvPr/>
        </p:nvCxnSpPr>
        <p:spPr>
          <a:xfrm flipH="1" rot="10800000">
            <a:off x="5329500" y="4037575"/>
            <a:ext cx="6300" cy="188100"/>
          </a:xfrm>
          <a:prstGeom prst="straightConnector1">
            <a:avLst/>
          </a:prstGeom>
          <a:noFill/>
          <a:ln cap="flat" cmpd="sng" w="9525">
            <a:solidFill>
              <a:schemeClr val="dk2"/>
            </a:solidFill>
            <a:prstDash val="solid"/>
            <a:round/>
            <a:headEnd len="med" w="med" type="none"/>
            <a:tailEnd len="med" w="med" type="triangle"/>
          </a:ln>
        </p:spPr>
      </p:cxnSp>
      <p:cxnSp>
        <p:nvCxnSpPr>
          <p:cNvPr id="3320" name="Google Shape;3320;p54"/>
          <p:cNvCxnSpPr>
            <a:stCxn id="3317" idx="6"/>
            <a:endCxn id="3321" idx="2"/>
          </p:cNvCxnSpPr>
          <p:nvPr/>
        </p:nvCxnSpPr>
        <p:spPr>
          <a:xfrm rot="10800000">
            <a:off x="5462805" y="3901789"/>
            <a:ext cx="207900" cy="0"/>
          </a:xfrm>
          <a:prstGeom prst="straightConnector1">
            <a:avLst/>
          </a:prstGeom>
          <a:noFill/>
          <a:ln cap="flat" cmpd="sng" w="9525">
            <a:solidFill>
              <a:schemeClr val="dk2"/>
            </a:solidFill>
            <a:prstDash val="solid"/>
            <a:round/>
            <a:headEnd len="med" w="med" type="none"/>
            <a:tailEnd len="med" w="med" type="none"/>
          </a:ln>
        </p:spPr>
      </p:cxnSp>
      <p:cxnSp>
        <p:nvCxnSpPr>
          <p:cNvPr id="3322" name="Google Shape;3322;p54"/>
          <p:cNvCxnSpPr>
            <a:stCxn id="3321" idx="0"/>
          </p:cNvCxnSpPr>
          <p:nvPr/>
        </p:nvCxnSpPr>
        <p:spPr>
          <a:xfrm flipH="1" rot="10800000">
            <a:off x="5329455" y="3409339"/>
            <a:ext cx="3300" cy="363300"/>
          </a:xfrm>
          <a:prstGeom prst="straightConnector1">
            <a:avLst/>
          </a:prstGeom>
          <a:noFill/>
          <a:ln cap="flat" cmpd="sng" w="9525">
            <a:solidFill>
              <a:schemeClr val="dk2"/>
            </a:solidFill>
            <a:prstDash val="solid"/>
            <a:round/>
            <a:headEnd len="med" w="med" type="none"/>
            <a:tailEnd len="med" w="med" type="triangle"/>
          </a:ln>
        </p:spPr>
      </p:cxnSp>
      <p:cxnSp>
        <p:nvCxnSpPr>
          <p:cNvPr id="3323" name="Google Shape;3323;p54"/>
          <p:cNvCxnSpPr>
            <a:stCxn id="3289" idx="2"/>
            <a:endCxn id="3314" idx="3"/>
          </p:cNvCxnSpPr>
          <p:nvPr/>
        </p:nvCxnSpPr>
        <p:spPr>
          <a:xfrm rot="-5400000">
            <a:off x="5173150" y="2749950"/>
            <a:ext cx="1070100" cy="757500"/>
          </a:xfrm>
          <a:prstGeom prst="bentConnector4">
            <a:avLst>
              <a:gd fmla="val 9329" name="adj1"/>
              <a:gd fmla="val 119119" name="adj2"/>
            </a:avLst>
          </a:prstGeom>
          <a:noFill/>
          <a:ln cap="flat" cmpd="sng" w="9525">
            <a:solidFill>
              <a:schemeClr val="dk2"/>
            </a:solidFill>
            <a:prstDash val="solid"/>
            <a:round/>
            <a:headEnd len="med" w="med" type="none"/>
            <a:tailEnd len="med" w="med" type="triangle"/>
          </a:ln>
        </p:spPr>
      </p:cxnSp>
      <p:sp>
        <p:nvSpPr>
          <p:cNvPr id="3324" name="Google Shape;3324;p54"/>
          <p:cNvSpPr/>
          <p:nvPr/>
        </p:nvSpPr>
        <p:spPr>
          <a:xfrm>
            <a:off x="4575200" y="19091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325" name="Google Shape;3325;p54"/>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326" name="Google Shape;3326;p54"/>
          <p:cNvCxnSpPr>
            <a:stCxn id="3324" idx="0"/>
            <a:endCxn id="3325"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3327" name="Google Shape;3327;p54"/>
          <p:cNvSpPr/>
          <p:nvPr/>
        </p:nvSpPr>
        <p:spPr>
          <a:xfrm>
            <a:off x="4575250" y="105720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328" name="Google Shape;3328;p54"/>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329" name="Google Shape;3329;p54"/>
          <p:cNvCxnSpPr>
            <a:stCxn id="3327" idx="0"/>
            <a:endCxn id="3328" idx="2"/>
          </p:cNvCxnSpPr>
          <p:nvPr/>
        </p:nvCxnSpPr>
        <p:spPr>
          <a:xfrm rot="10800000">
            <a:off x="5332750" y="987900"/>
            <a:ext cx="0" cy="69300"/>
          </a:xfrm>
          <a:prstGeom prst="straightConnector1">
            <a:avLst/>
          </a:prstGeom>
          <a:noFill/>
          <a:ln cap="flat" cmpd="sng" w="9525">
            <a:solidFill>
              <a:srgbClr val="999999"/>
            </a:solidFill>
            <a:prstDash val="solid"/>
            <a:round/>
            <a:headEnd len="med" w="med" type="none"/>
            <a:tailEnd len="med" w="med" type="none"/>
          </a:ln>
        </p:spPr>
      </p:cxnSp>
      <p:sp>
        <p:nvSpPr>
          <p:cNvPr id="3330" name="Google Shape;3330;p54"/>
          <p:cNvSpPr/>
          <p:nvPr/>
        </p:nvSpPr>
        <p:spPr>
          <a:xfrm>
            <a:off x="4575250" y="416400"/>
            <a:ext cx="1515000" cy="196200"/>
          </a:xfrm>
          <a:prstGeom prst="roundRect">
            <a:avLst>
              <a:gd fmla="val 28518" name="adj"/>
            </a:avLst>
          </a:prstGeom>
          <a:gradFill>
            <a:gsLst>
              <a:gs pos="0">
                <a:srgbClr val="DE87F1">
                  <a:alpha val="39607"/>
                </a:srgbClr>
              </a:gs>
              <a:gs pos="100000">
                <a:srgbClr val="F1DD87"/>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Linear</a:t>
            </a:r>
            <a:endParaRPr sz="1100">
              <a:solidFill>
                <a:srgbClr val="666666"/>
              </a:solidFill>
            </a:endParaRPr>
          </a:p>
        </p:txBody>
      </p:sp>
      <p:sp>
        <p:nvSpPr>
          <p:cNvPr id="3331" name="Google Shape;3331;p54"/>
          <p:cNvSpPr/>
          <p:nvPr/>
        </p:nvSpPr>
        <p:spPr>
          <a:xfrm>
            <a:off x="4571950" y="59250"/>
            <a:ext cx="1515000" cy="196200"/>
          </a:xfrm>
          <a:prstGeom prst="roundRect">
            <a:avLst>
              <a:gd fmla="val 28518" name="adj"/>
            </a:avLst>
          </a:prstGeom>
          <a:gradFill>
            <a:gsLst>
              <a:gs pos="0">
                <a:srgbClr val="E0EDBA">
                  <a:alpha val="70980"/>
                </a:srgbClr>
              </a:gs>
              <a:gs pos="100000">
                <a:srgbClr val="B6D7A8"/>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Softmax</a:t>
            </a:r>
            <a:endParaRPr sz="1100">
              <a:solidFill>
                <a:srgbClr val="666666"/>
              </a:solidFill>
            </a:endParaRPr>
          </a:p>
        </p:txBody>
      </p:sp>
      <p:cxnSp>
        <p:nvCxnSpPr>
          <p:cNvPr id="3332" name="Google Shape;3332;p54"/>
          <p:cNvCxnSpPr>
            <a:stCxn id="3314" idx="0"/>
            <a:endCxn id="3324" idx="2"/>
          </p:cNvCxnSpPr>
          <p:nvPr/>
        </p:nvCxnSpPr>
        <p:spPr>
          <a:xfrm flipH="1" rot="10800000">
            <a:off x="5329450" y="2294250"/>
            <a:ext cx="3300" cy="201300"/>
          </a:xfrm>
          <a:prstGeom prst="straightConnector1">
            <a:avLst/>
          </a:prstGeom>
          <a:noFill/>
          <a:ln cap="flat" cmpd="sng" w="9525">
            <a:solidFill>
              <a:schemeClr val="dk2"/>
            </a:solidFill>
            <a:prstDash val="solid"/>
            <a:round/>
            <a:headEnd len="med" w="med" type="none"/>
            <a:tailEnd len="med" w="med" type="triangle"/>
          </a:ln>
        </p:spPr>
      </p:cxnSp>
      <p:cxnSp>
        <p:nvCxnSpPr>
          <p:cNvPr id="3333" name="Google Shape;3333;p54"/>
          <p:cNvCxnSpPr>
            <a:stCxn id="3325" idx="0"/>
            <a:endCxn id="3327" idx="2"/>
          </p:cNvCxnSpPr>
          <p:nvPr/>
        </p:nvCxnSpPr>
        <p:spPr>
          <a:xfrm flipH="1" rot="10800000">
            <a:off x="5332600" y="1442350"/>
            <a:ext cx="300" cy="201300"/>
          </a:xfrm>
          <a:prstGeom prst="straightConnector1">
            <a:avLst/>
          </a:prstGeom>
          <a:noFill/>
          <a:ln cap="flat" cmpd="sng" w="9525">
            <a:solidFill>
              <a:schemeClr val="dk2"/>
            </a:solidFill>
            <a:prstDash val="solid"/>
            <a:round/>
            <a:headEnd len="med" w="med" type="none"/>
            <a:tailEnd len="med" w="med" type="triangle"/>
          </a:ln>
        </p:spPr>
      </p:cxnSp>
      <p:cxnSp>
        <p:nvCxnSpPr>
          <p:cNvPr id="3334" name="Google Shape;3334;p54"/>
          <p:cNvCxnSpPr>
            <a:stCxn id="3325" idx="0"/>
            <a:endCxn id="3328" idx="3"/>
          </p:cNvCxnSpPr>
          <p:nvPr/>
        </p:nvCxnSpPr>
        <p:spPr>
          <a:xfrm rot="-5400000">
            <a:off x="5334400" y="887950"/>
            <a:ext cx="753900" cy="757500"/>
          </a:xfrm>
          <a:prstGeom prst="bentConnector4">
            <a:avLst>
              <a:gd fmla="val 8668" name="adj1"/>
              <a:gd fmla="val 121389" name="adj2"/>
            </a:avLst>
          </a:prstGeom>
          <a:noFill/>
          <a:ln cap="flat" cmpd="sng" w="9525">
            <a:solidFill>
              <a:schemeClr val="dk2"/>
            </a:solidFill>
            <a:prstDash val="solid"/>
            <a:round/>
            <a:headEnd len="med" w="med" type="none"/>
            <a:tailEnd len="med" w="med" type="triangle"/>
          </a:ln>
        </p:spPr>
      </p:cxnSp>
      <p:cxnSp>
        <p:nvCxnSpPr>
          <p:cNvPr id="3335" name="Google Shape;3335;p54"/>
          <p:cNvCxnSpPr>
            <a:stCxn id="3328" idx="0"/>
            <a:endCxn id="3330" idx="2"/>
          </p:cNvCxnSpPr>
          <p:nvPr/>
        </p:nvCxnSpPr>
        <p:spPr>
          <a:xfrm rot="10800000">
            <a:off x="5332650" y="612650"/>
            <a:ext cx="0" cy="179100"/>
          </a:xfrm>
          <a:prstGeom prst="straightConnector1">
            <a:avLst/>
          </a:prstGeom>
          <a:noFill/>
          <a:ln cap="flat" cmpd="sng" w="9525">
            <a:solidFill>
              <a:schemeClr val="dk2"/>
            </a:solidFill>
            <a:prstDash val="solid"/>
            <a:round/>
            <a:headEnd len="med" w="med" type="none"/>
            <a:tailEnd len="med" w="med" type="triangle"/>
          </a:ln>
        </p:spPr>
      </p:cxnSp>
      <p:cxnSp>
        <p:nvCxnSpPr>
          <p:cNvPr id="3336" name="Google Shape;3336;p54"/>
          <p:cNvCxnSpPr/>
          <p:nvPr/>
        </p:nvCxnSpPr>
        <p:spPr>
          <a:xfrm rot="10800000">
            <a:off x="5329450" y="232625"/>
            <a:ext cx="0" cy="179100"/>
          </a:xfrm>
          <a:prstGeom prst="straightConnector1">
            <a:avLst/>
          </a:prstGeom>
          <a:noFill/>
          <a:ln cap="flat" cmpd="sng" w="9525">
            <a:solidFill>
              <a:schemeClr val="dk2"/>
            </a:solidFill>
            <a:prstDash val="solid"/>
            <a:round/>
            <a:headEnd len="med" w="med" type="none"/>
            <a:tailEnd len="med" w="med" type="triangle"/>
          </a:ln>
        </p:spPr>
      </p:cxnSp>
      <p:cxnSp>
        <p:nvCxnSpPr>
          <p:cNvPr id="3337" name="Google Shape;3337;p54"/>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3338" name="Google Shape;3338;p54"/>
          <p:cNvGrpSpPr/>
          <p:nvPr/>
        </p:nvGrpSpPr>
        <p:grpSpPr>
          <a:xfrm>
            <a:off x="3223400" y="1827400"/>
            <a:ext cx="1832400" cy="601200"/>
            <a:chOff x="3223400" y="1827400"/>
            <a:chExt cx="1832400" cy="601200"/>
          </a:xfrm>
        </p:grpSpPr>
        <p:grpSp>
          <p:nvGrpSpPr>
            <p:cNvPr id="3339" name="Google Shape;3339;p54"/>
            <p:cNvGrpSpPr/>
            <p:nvPr/>
          </p:nvGrpSpPr>
          <p:grpSpPr>
            <a:xfrm>
              <a:off x="3223400" y="1827400"/>
              <a:ext cx="1832400" cy="601200"/>
              <a:chOff x="3223400" y="1827400"/>
              <a:chExt cx="1832400" cy="601200"/>
            </a:xfrm>
          </p:grpSpPr>
          <p:cxnSp>
            <p:nvCxnSpPr>
              <p:cNvPr id="3340" name="Google Shape;3340;p54"/>
              <p:cNvCxnSpPr>
                <a:stCxn id="3310" idx="0"/>
              </p:cNvCxnSpPr>
              <p:nvPr/>
            </p:nvCxnSpPr>
            <p:spPr>
              <a:xfrm flipH="1" rot="-5400000">
                <a:off x="3839000" y="1211800"/>
                <a:ext cx="601200" cy="1832400"/>
              </a:xfrm>
              <a:prstGeom prst="bentConnector4">
                <a:avLst>
                  <a:gd fmla="val -39608" name="adj1"/>
                  <a:gd fmla="val 70670" name="adj2"/>
                </a:avLst>
              </a:prstGeom>
              <a:noFill/>
              <a:ln cap="flat" cmpd="sng" w="9525">
                <a:solidFill>
                  <a:schemeClr val="dk2"/>
                </a:solidFill>
                <a:prstDash val="solid"/>
                <a:round/>
                <a:headEnd len="med" w="med" type="none"/>
                <a:tailEnd len="med" w="med" type="none"/>
              </a:ln>
            </p:spPr>
          </p:cxnSp>
          <p:cxnSp>
            <p:nvCxnSpPr>
              <p:cNvPr id="3341" name="Google Shape;3341;p54"/>
              <p:cNvCxnSpPr/>
              <p:nvPr/>
            </p:nvCxnSpPr>
            <p:spPr>
              <a:xfrm flipH="1" rot="10800000">
                <a:off x="5050575" y="2294150"/>
                <a:ext cx="3300" cy="134400"/>
              </a:xfrm>
              <a:prstGeom prst="straightConnector1">
                <a:avLst/>
              </a:prstGeom>
              <a:noFill/>
              <a:ln cap="flat" cmpd="sng" w="9525">
                <a:solidFill>
                  <a:schemeClr val="dk2"/>
                </a:solidFill>
                <a:prstDash val="solid"/>
                <a:round/>
                <a:headEnd len="med" w="med" type="none"/>
                <a:tailEnd len="med" w="med" type="triangle"/>
              </a:ln>
            </p:spPr>
          </p:cxnSp>
        </p:grpSp>
        <p:cxnSp>
          <p:nvCxnSpPr>
            <p:cNvPr id="3342" name="Google Shape;3342;p54"/>
            <p:cNvCxnSpPr/>
            <p:nvPr/>
          </p:nvCxnSpPr>
          <p:spPr>
            <a:xfrm flipH="1" rot="10800000">
              <a:off x="4810950" y="2291900"/>
              <a:ext cx="3300" cy="134400"/>
            </a:xfrm>
            <a:prstGeom prst="straightConnector1">
              <a:avLst/>
            </a:prstGeom>
            <a:noFill/>
            <a:ln cap="flat" cmpd="sng" w="9525">
              <a:solidFill>
                <a:schemeClr val="dk2"/>
              </a:solidFill>
              <a:prstDash val="solid"/>
              <a:round/>
              <a:headEnd len="med" w="med" type="none"/>
              <a:tailEnd len="med" w="med" type="triangle"/>
            </a:ln>
          </p:spPr>
        </p:cxnSp>
      </p:grpSp>
      <p:cxnSp>
        <p:nvCxnSpPr>
          <p:cNvPr id="3343" name="Google Shape;3343;p54"/>
          <p:cNvCxnSpPr>
            <a:endCxn id="3325" idx="3"/>
          </p:cNvCxnSpPr>
          <p:nvPr/>
        </p:nvCxnSpPr>
        <p:spPr>
          <a:xfrm flipH="1" rot="10800000">
            <a:off x="5330800" y="1741750"/>
            <a:ext cx="759300" cy="666600"/>
          </a:xfrm>
          <a:prstGeom prst="bentConnector3">
            <a:avLst>
              <a:gd fmla="val 120670" name="adj1"/>
            </a:avLst>
          </a:prstGeom>
          <a:noFill/>
          <a:ln cap="flat" cmpd="sng" w="9525">
            <a:solidFill>
              <a:schemeClr val="dk2"/>
            </a:solidFill>
            <a:prstDash val="solid"/>
            <a:round/>
            <a:headEnd len="med" w="med" type="none"/>
            <a:tailEnd len="med" w="med" type="triangle"/>
          </a:ln>
        </p:spPr>
      </p:cxnSp>
      <p:grpSp>
        <p:nvGrpSpPr>
          <p:cNvPr id="3344" name="Google Shape;3344;p54"/>
          <p:cNvGrpSpPr/>
          <p:nvPr/>
        </p:nvGrpSpPr>
        <p:grpSpPr>
          <a:xfrm flipH="1">
            <a:off x="5196157" y="3772639"/>
            <a:ext cx="266597" cy="258300"/>
            <a:chOff x="2372506" y="3438683"/>
            <a:chExt cx="255900" cy="258300"/>
          </a:xfrm>
        </p:grpSpPr>
        <p:pic>
          <p:nvPicPr>
            <p:cNvPr descr="+" id="3345" name="Google Shape;3345;p54"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321" name="Google Shape;3321;p54"/>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3346" name="Google Shape;3346;p54"/>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3347" name="Google Shape;3347;p54"/>
          <p:cNvSpPr txBox="1"/>
          <p:nvPr/>
        </p:nvSpPr>
        <p:spPr>
          <a:xfrm>
            <a:off x="45157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3348" name="Google Shape;3348;p54"/>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3349" name="Google Shape;3349;p54"/>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53" name="Shape 3353"/>
        <p:cNvGrpSpPr/>
        <p:nvPr/>
      </p:nvGrpSpPr>
      <p:grpSpPr>
        <a:xfrm>
          <a:off x="0" y="0"/>
          <a:ext cx="0" cy="0"/>
          <a:chOff x="0" y="0"/>
          <a:chExt cx="0" cy="0"/>
        </a:xfrm>
      </p:grpSpPr>
      <p:sp>
        <p:nvSpPr>
          <p:cNvPr id="3354" name="Google Shape;3354;p55"/>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466050" y="30016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CCCCCC"/>
                </a:solidFill>
              </a:rPr>
              <a:t>Multi-Head</a:t>
            </a:r>
            <a:endParaRPr sz="1100">
              <a:solidFill>
                <a:srgbClr val="CCCCCC"/>
              </a:solidFill>
            </a:endParaRPr>
          </a:p>
          <a:p>
            <a:pPr indent="0" lvl="0" marL="0" rtl="0" algn="ctr">
              <a:spcBef>
                <a:spcPts val="0"/>
              </a:spcBef>
              <a:spcAft>
                <a:spcPts val="0"/>
              </a:spcAft>
              <a:buNone/>
            </a:pPr>
            <a:r>
              <a:rPr lang="en" sz="1100">
                <a:solidFill>
                  <a:srgbClr val="CCCCCC"/>
                </a:solidFill>
              </a:rPr>
              <a:t>Attention</a:t>
            </a:r>
            <a:endParaRPr sz="1100">
              <a:solidFill>
                <a:srgbClr val="CCCCCC"/>
              </a:solidFill>
            </a:endParaRPr>
          </a:p>
        </p:txBody>
      </p:sp>
      <p:sp>
        <p:nvSpPr>
          <p:cNvPr id="3357" name="Google Shape;3357;p55"/>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sp>
        <p:nvSpPr>
          <p:cNvPr id="3358" name="Google Shape;3358;p55"/>
          <p:cNvSpPr/>
          <p:nvPr/>
        </p:nvSpPr>
        <p:spPr>
          <a:xfrm>
            <a:off x="2466050" y="42175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Input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grpSp>
        <p:nvGrpSpPr>
          <p:cNvPr id="3359" name="Google Shape;3359;p55"/>
          <p:cNvGrpSpPr/>
          <p:nvPr/>
        </p:nvGrpSpPr>
        <p:grpSpPr>
          <a:xfrm>
            <a:off x="3095581" y="3765083"/>
            <a:ext cx="255900" cy="258300"/>
            <a:chOff x="2372506" y="3438683"/>
            <a:chExt cx="255900" cy="258300"/>
          </a:xfrm>
        </p:grpSpPr>
        <p:pic>
          <p:nvPicPr>
            <p:cNvPr descr="+" id="3360" name="Google Shape;3360;p55"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361" name="Google Shape;3361;p55"/>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362" name="Google Shape;3362;p55"/>
          <p:cNvGrpSpPr/>
          <p:nvPr/>
        </p:nvGrpSpPr>
        <p:grpSpPr>
          <a:xfrm>
            <a:off x="2466049" y="3701599"/>
            <a:ext cx="407181" cy="385200"/>
            <a:chOff x="7687999" y="1673849"/>
            <a:chExt cx="407181" cy="385200"/>
          </a:xfrm>
        </p:grpSpPr>
        <p:sp>
          <p:nvSpPr>
            <p:cNvPr id="3363" name="Google Shape;3363;p55"/>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364" name="Google Shape;3364;p55"/>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3365" name="Google Shape;3365;p55"/>
          <p:cNvCxnSpPr>
            <a:endCxn id="3358" idx="2"/>
          </p:cNvCxnSpPr>
          <p:nvPr/>
        </p:nvCxnSpPr>
        <p:spPr>
          <a:xfrm rot="10800000">
            <a:off x="3223550" y="4653475"/>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3366" name="Google Shape;3366;p55"/>
          <p:cNvCxnSpPr>
            <a:endCxn id="3361" idx="4"/>
          </p:cNvCxnSpPr>
          <p:nvPr/>
        </p:nvCxnSpPr>
        <p:spPr>
          <a:xfrm rot="10800000">
            <a:off x="3223531" y="4023383"/>
            <a:ext cx="0" cy="196200"/>
          </a:xfrm>
          <a:prstGeom prst="straightConnector1">
            <a:avLst/>
          </a:prstGeom>
          <a:noFill/>
          <a:ln cap="flat" cmpd="sng" w="9525">
            <a:solidFill>
              <a:srgbClr val="D9D9D9"/>
            </a:solidFill>
            <a:prstDash val="solid"/>
            <a:round/>
            <a:headEnd len="med" w="med" type="none"/>
            <a:tailEnd len="med" w="med" type="triangle"/>
          </a:ln>
        </p:spPr>
      </p:cxnSp>
      <p:cxnSp>
        <p:nvCxnSpPr>
          <p:cNvPr id="3367" name="Google Shape;3367;p55"/>
          <p:cNvCxnSpPr>
            <a:stCxn id="3361" idx="0"/>
            <a:endCxn id="3356" idx="2"/>
          </p:cNvCxnSpPr>
          <p:nvPr/>
        </p:nvCxnSpPr>
        <p:spPr>
          <a:xfrm rot="10800000">
            <a:off x="3223531" y="3386783"/>
            <a:ext cx="0" cy="378300"/>
          </a:xfrm>
          <a:prstGeom prst="straightConnector1">
            <a:avLst/>
          </a:prstGeom>
          <a:noFill/>
          <a:ln cap="flat" cmpd="sng" w="9525">
            <a:solidFill>
              <a:srgbClr val="D9D9D9"/>
            </a:solidFill>
            <a:prstDash val="solid"/>
            <a:round/>
            <a:headEnd len="med" w="med" type="none"/>
            <a:tailEnd len="med" w="med" type="triangle"/>
          </a:ln>
        </p:spPr>
      </p:cxnSp>
      <p:sp>
        <p:nvSpPr>
          <p:cNvPr id="3368" name="Google Shape;3368;p55"/>
          <p:cNvSpPr/>
          <p:nvPr/>
        </p:nvSpPr>
        <p:spPr>
          <a:xfrm>
            <a:off x="4572000" y="42256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Output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cxnSp>
        <p:nvCxnSpPr>
          <p:cNvPr id="3369" name="Google Shape;3369;p55"/>
          <p:cNvCxnSpPr/>
          <p:nvPr/>
        </p:nvCxnSpPr>
        <p:spPr>
          <a:xfrm rot="10800000">
            <a:off x="5327250" y="4686450"/>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3370" name="Google Shape;3370;p55"/>
          <p:cNvCxnSpPr>
            <a:stCxn id="3363" idx="6"/>
            <a:endCxn id="3361" idx="2"/>
          </p:cNvCxnSpPr>
          <p:nvPr/>
        </p:nvCxnSpPr>
        <p:spPr>
          <a:xfrm>
            <a:off x="2873149" y="3894199"/>
            <a:ext cx="222300" cy="0"/>
          </a:xfrm>
          <a:prstGeom prst="straightConnector1">
            <a:avLst/>
          </a:prstGeom>
          <a:noFill/>
          <a:ln cap="flat" cmpd="sng" w="9525">
            <a:solidFill>
              <a:srgbClr val="D9D9D9"/>
            </a:solidFill>
            <a:prstDash val="solid"/>
            <a:round/>
            <a:headEnd len="med" w="med" type="none"/>
            <a:tailEnd len="med" w="med" type="none"/>
          </a:ln>
        </p:spPr>
      </p:cxnSp>
      <p:cxnSp>
        <p:nvCxnSpPr>
          <p:cNvPr id="3371" name="Google Shape;3371;p55"/>
          <p:cNvCxnSpPr>
            <a:stCxn id="3356" idx="2"/>
            <a:endCxn id="3357" idx="1"/>
          </p:cNvCxnSpPr>
          <p:nvPr/>
        </p:nvCxnSpPr>
        <p:spPr>
          <a:xfrm flipH="1" rot="5400000">
            <a:off x="2568500" y="2731750"/>
            <a:ext cx="552600" cy="757500"/>
          </a:xfrm>
          <a:prstGeom prst="bentConnector4">
            <a:avLst>
              <a:gd fmla="val -33297" name="adj1"/>
              <a:gd fmla="val 121752" name="adj2"/>
            </a:avLst>
          </a:prstGeom>
          <a:noFill/>
          <a:ln cap="flat" cmpd="sng" w="9525">
            <a:solidFill>
              <a:srgbClr val="D9D9D9"/>
            </a:solidFill>
            <a:prstDash val="solid"/>
            <a:round/>
            <a:headEnd len="med" w="med" type="none"/>
            <a:tailEnd len="med" w="med" type="triangle"/>
          </a:ln>
        </p:spPr>
      </p:cxnSp>
      <p:cxnSp>
        <p:nvCxnSpPr>
          <p:cNvPr id="3372" name="Google Shape;3372;p55"/>
          <p:cNvCxnSpPr>
            <a:stCxn id="335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373" name="Google Shape;3373;p55"/>
          <p:cNvCxnSpPr>
            <a:stCxn id="3356" idx="0"/>
            <a:endCxn id="335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374" name="Google Shape;3374;p55"/>
          <p:cNvSpPr/>
          <p:nvPr/>
        </p:nvSpPr>
        <p:spPr>
          <a:xfrm>
            <a:off x="2466000" y="209285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3375" name="Google Shape;3375;p55"/>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3376" name="Google Shape;3376;p55"/>
          <p:cNvCxnSpPr>
            <a:stCxn id="3357" idx="0"/>
            <a:endCxn id="3374" idx="2"/>
          </p:cNvCxnSpPr>
          <p:nvPr/>
        </p:nvCxnSpPr>
        <p:spPr>
          <a:xfrm rot="10800000">
            <a:off x="3223450" y="2478150"/>
            <a:ext cx="0" cy="258000"/>
          </a:xfrm>
          <a:prstGeom prst="straightConnector1">
            <a:avLst/>
          </a:prstGeom>
          <a:noFill/>
          <a:ln cap="flat" cmpd="sng" w="9525">
            <a:solidFill>
              <a:srgbClr val="D9D9D9"/>
            </a:solidFill>
            <a:prstDash val="solid"/>
            <a:round/>
            <a:headEnd len="med" w="med" type="none"/>
            <a:tailEnd len="med" w="med" type="triangle"/>
          </a:ln>
        </p:spPr>
      </p:cxnSp>
      <p:cxnSp>
        <p:nvCxnSpPr>
          <p:cNvPr id="3377" name="Google Shape;3377;p55"/>
          <p:cNvCxnSpPr/>
          <p:nvPr/>
        </p:nvCxnSpPr>
        <p:spPr>
          <a:xfrm flipH="1" rot="5400000">
            <a:off x="2568500" y="1827850"/>
            <a:ext cx="552600" cy="757500"/>
          </a:xfrm>
          <a:prstGeom prst="bentConnector4">
            <a:avLst>
              <a:gd fmla="val -25502" name="adj1"/>
              <a:gd fmla="val 121752" name="adj2"/>
            </a:avLst>
          </a:prstGeom>
          <a:noFill/>
          <a:ln cap="flat" cmpd="sng" w="9525">
            <a:solidFill>
              <a:srgbClr val="D9D9D9"/>
            </a:solidFill>
            <a:prstDash val="solid"/>
            <a:round/>
            <a:headEnd len="med" w="med" type="none"/>
            <a:tailEnd len="med" w="med" type="triangle"/>
          </a:ln>
        </p:spPr>
      </p:cxnSp>
      <p:sp>
        <p:nvSpPr>
          <p:cNvPr id="3378" name="Google Shape;3378;p55"/>
          <p:cNvSpPr/>
          <p:nvPr/>
        </p:nvSpPr>
        <p:spPr>
          <a:xfrm>
            <a:off x="4572050" y="2761000"/>
            <a:ext cx="1515000" cy="6339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Masked</a:t>
            </a:r>
            <a:endParaRPr sz="1100">
              <a:solidFill>
                <a:srgbClr val="D9D9D9"/>
              </a:solidFill>
            </a:endParaRPr>
          </a:p>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3379" name="Google Shape;3379;p55"/>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3380" name="Google Shape;3380;p55"/>
          <p:cNvCxnSpPr>
            <a:stCxn id="3378" idx="0"/>
            <a:endCxn id="3379"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3381" name="Google Shape;3381;p55"/>
          <p:cNvGrpSpPr/>
          <p:nvPr/>
        </p:nvGrpSpPr>
        <p:grpSpPr>
          <a:xfrm flipH="1">
            <a:off x="5670621" y="3709189"/>
            <a:ext cx="424201" cy="385200"/>
            <a:chOff x="7687999" y="1673849"/>
            <a:chExt cx="407181" cy="385200"/>
          </a:xfrm>
        </p:grpSpPr>
        <p:sp>
          <p:nvSpPr>
            <p:cNvPr id="3382" name="Google Shape;3382;p55"/>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383" name="Google Shape;3383;p55"/>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3384" name="Google Shape;3384;p55"/>
          <p:cNvCxnSpPr/>
          <p:nvPr/>
        </p:nvCxnSpPr>
        <p:spPr>
          <a:xfrm flipH="1" rot="10800000">
            <a:off x="5329500" y="4037575"/>
            <a:ext cx="6300" cy="188100"/>
          </a:xfrm>
          <a:prstGeom prst="straightConnector1">
            <a:avLst/>
          </a:prstGeom>
          <a:noFill/>
          <a:ln cap="flat" cmpd="sng" w="9525">
            <a:solidFill>
              <a:srgbClr val="D9D9D9"/>
            </a:solidFill>
            <a:prstDash val="solid"/>
            <a:round/>
            <a:headEnd len="med" w="med" type="none"/>
            <a:tailEnd len="med" w="med" type="triangle"/>
          </a:ln>
        </p:spPr>
      </p:cxnSp>
      <p:cxnSp>
        <p:nvCxnSpPr>
          <p:cNvPr id="3385" name="Google Shape;3385;p55"/>
          <p:cNvCxnSpPr>
            <a:stCxn id="3382" idx="6"/>
            <a:endCxn id="3386" idx="2"/>
          </p:cNvCxnSpPr>
          <p:nvPr/>
        </p:nvCxnSpPr>
        <p:spPr>
          <a:xfrm rot="10800000">
            <a:off x="5462805" y="3901789"/>
            <a:ext cx="207900" cy="0"/>
          </a:xfrm>
          <a:prstGeom prst="straightConnector1">
            <a:avLst/>
          </a:prstGeom>
          <a:noFill/>
          <a:ln cap="flat" cmpd="sng" w="9525">
            <a:solidFill>
              <a:srgbClr val="D9D9D9"/>
            </a:solidFill>
            <a:prstDash val="solid"/>
            <a:round/>
            <a:headEnd len="med" w="med" type="none"/>
            <a:tailEnd len="med" w="med" type="none"/>
          </a:ln>
        </p:spPr>
      </p:cxnSp>
      <p:cxnSp>
        <p:nvCxnSpPr>
          <p:cNvPr id="3387" name="Google Shape;3387;p55"/>
          <p:cNvCxnSpPr>
            <a:stCxn id="3386" idx="0"/>
          </p:cNvCxnSpPr>
          <p:nvPr/>
        </p:nvCxnSpPr>
        <p:spPr>
          <a:xfrm flipH="1" rot="10800000">
            <a:off x="5329455" y="3409339"/>
            <a:ext cx="3300" cy="363300"/>
          </a:xfrm>
          <a:prstGeom prst="straightConnector1">
            <a:avLst/>
          </a:prstGeom>
          <a:noFill/>
          <a:ln cap="flat" cmpd="sng" w="9525">
            <a:solidFill>
              <a:srgbClr val="D9D9D9"/>
            </a:solidFill>
            <a:prstDash val="solid"/>
            <a:round/>
            <a:headEnd len="med" w="med" type="none"/>
            <a:tailEnd len="med" w="med" type="triangle"/>
          </a:ln>
        </p:spPr>
      </p:cxnSp>
      <p:cxnSp>
        <p:nvCxnSpPr>
          <p:cNvPr id="3388" name="Google Shape;3388;p55"/>
          <p:cNvCxnSpPr>
            <a:stCxn id="3354" idx="2"/>
            <a:endCxn id="3379" idx="3"/>
          </p:cNvCxnSpPr>
          <p:nvPr/>
        </p:nvCxnSpPr>
        <p:spPr>
          <a:xfrm rot="-5400000">
            <a:off x="5173150" y="2749950"/>
            <a:ext cx="1070100" cy="757500"/>
          </a:xfrm>
          <a:prstGeom prst="bentConnector4">
            <a:avLst>
              <a:gd fmla="val 9329" name="adj1"/>
              <a:gd fmla="val 119119" name="adj2"/>
            </a:avLst>
          </a:prstGeom>
          <a:noFill/>
          <a:ln cap="flat" cmpd="sng" w="9525">
            <a:solidFill>
              <a:srgbClr val="D9D9D9"/>
            </a:solidFill>
            <a:prstDash val="solid"/>
            <a:round/>
            <a:headEnd len="med" w="med" type="none"/>
            <a:tailEnd len="med" w="med" type="triangle"/>
          </a:ln>
        </p:spPr>
      </p:cxnSp>
      <p:sp>
        <p:nvSpPr>
          <p:cNvPr id="3389" name="Google Shape;3389;p55"/>
          <p:cNvSpPr/>
          <p:nvPr/>
        </p:nvSpPr>
        <p:spPr>
          <a:xfrm>
            <a:off x="4575200" y="19091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3390" name="Google Shape;3390;p55"/>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3391" name="Google Shape;3391;p55"/>
          <p:cNvCxnSpPr>
            <a:stCxn id="3389" idx="0"/>
            <a:endCxn id="3390"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3392" name="Google Shape;3392;p55"/>
          <p:cNvSpPr/>
          <p:nvPr/>
        </p:nvSpPr>
        <p:spPr>
          <a:xfrm>
            <a:off x="4575250" y="105720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3393" name="Google Shape;3393;p55"/>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3394" name="Google Shape;3394;p55"/>
          <p:cNvCxnSpPr>
            <a:stCxn id="3392" idx="0"/>
            <a:endCxn id="3393" idx="2"/>
          </p:cNvCxnSpPr>
          <p:nvPr/>
        </p:nvCxnSpPr>
        <p:spPr>
          <a:xfrm rot="10800000">
            <a:off x="5332750" y="987900"/>
            <a:ext cx="0" cy="69300"/>
          </a:xfrm>
          <a:prstGeom prst="straightConnector1">
            <a:avLst/>
          </a:prstGeom>
          <a:noFill/>
          <a:ln cap="flat" cmpd="sng" w="9525">
            <a:solidFill>
              <a:srgbClr val="D9D9D9"/>
            </a:solidFill>
            <a:prstDash val="solid"/>
            <a:round/>
            <a:headEnd len="med" w="med" type="none"/>
            <a:tailEnd len="med" w="med" type="none"/>
          </a:ln>
        </p:spPr>
      </p:cxnSp>
      <p:sp>
        <p:nvSpPr>
          <p:cNvPr id="3395" name="Google Shape;3395;p55"/>
          <p:cNvSpPr/>
          <p:nvPr/>
        </p:nvSpPr>
        <p:spPr>
          <a:xfrm>
            <a:off x="4575250" y="416400"/>
            <a:ext cx="1515000" cy="196200"/>
          </a:xfrm>
          <a:prstGeom prst="roundRect">
            <a:avLst>
              <a:gd fmla="val 28518" name="adj"/>
            </a:avLst>
          </a:prstGeom>
          <a:gradFill>
            <a:gsLst>
              <a:gs pos="0">
                <a:srgbClr val="DE87F1">
                  <a:alpha val="27450"/>
                </a:srgbClr>
              </a:gs>
              <a:gs pos="100000">
                <a:srgbClr val="F1DD87">
                  <a:alpha val="34117"/>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Linear</a:t>
            </a:r>
            <a:endParaRPr sz="1100">
              <a:solidFill>
                <a:srgbClr val="D9D9D9"/>
              </a:solidFill>
            </a:endParaRPr>
          </a:p>
        </p:txBody>
      </p:sp>
      <p:sp>
        <p:nvSpPr>
          <p:cNvPr id="3396" name="Google Shape;3396;p55"/>
          <p:cNvSpPr/>
          <p:nvPr/>
        </p:nvSpPr>
        <p:spPr>
          <a:xfrm>
            <a:off x="4571950" y="59250"/>
            <a:ext cx="1515000" cy="196200"/>
          </a:xfrm>
          <a:prstGeom prst="roundRect">
            <a:avLst>
              <a:gd fmla="val 28518" name="adj"/>
            </a:avLst>
          </a:prstGeom>
          <a:gradFill>
            <a:gsLst>
              <a:gs pos="0">
                <a:srgbClr val="E0EDBA">
                  <a:alpha val="29411"/>
                </a:srgbClr>
              </a:gs>
              <a:gs pos="100000">
                <a:srgbClr val="B6D7A8">
                  <a:alpha val="30980"/>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Softmax</a:t>
            </a:r>
            <a:endParaRPr sz="1100">
              <a:solidFill>
                <a:srgbClr val="D9D9D9"/>
              </a:solidFill>
            </a:endParaRPr>
          </a:p>
        </p:txBody>
      </p:sp>
      <p:cxnSp>
        <p:nvCxnSpPr>
          <p:cNvPr id="3397" name="Google Shape;3397;p55"/>
          <p:cNvCxnSpPr>
            <a:stCxn id="3379" idx="0"/>
            <a:endCxn id="3389" idx="2"/>
          </p:cNvCxnSpPr>
          <p:nvPr/>
        </p:nvCxnSpPr>
        <p:spPr>
          <a:xfrm flipH="1" rot="10800000">
            <a:off x="5329450" y="2294250"/>
            <a:ext cx="3300" cy="201300"/>
          </a:xfrm>
          <a:prstGeom prst="straightConnector1">
            <a:avLst/>
          </a:prstGeom>
          <a:noFill/>
          <a:ln cap="flat" cmpd="sng" w="9525">
            <a:solidFill>
              <a:srgbClr val="D9D9D9"/>
            </a:solidFill>
            <a:prstDash val="solid"/>
            <a:round/>
            <a:headEnd len="med" w="med" type="none"/>
            <a:tailEnd len="med" w="med" type="triangle"/>
          </a:ln>
        </p:spPr>
      </p:cxnSp>
      <p:cxnSp>
        <p:nvCxnSpPr>
          <p:cNvPr id="3398" name="Google Shape;3398;p55"/>
          <p:cNvCxnSpPr>
            <a:stCxn id="3390" idx="0"/>
            <a:endCxn id="3392" idx="2"/>
          </p:cNvCxnSpPr>
          <p:nvPr/>
        </p:nvCxnSpPr>
        <p:spPr>
          <a:xfrm flipH="1" rot="10800000">
            <a:off x="5332600" y="1442350"/>
            <a:ext cx="300" cy="201300"/>
          </a:xfrm>
          <a:prstGeom prst="straightConnector1">
            <a:avLst/>
          </a:prstGeom>
          <a:noFill/>
          <a:ln cap="flat" cmpd="sng" w="9525">
            <a:solidFill>
              <a:srgbClr val="D9D9D9"/>
            </a:solidFill>
            <a:prstDash val="solid"/>
            <a:round/>
            <a:headEnd len="med" w="med" type="none"/>
            <a:tailEnd len="med" w="med" type="triangle"/>
          </a:ln>
        </p:spPr>
      </p:cxnSp>
      <p:cxnSp>
        <p:nvCxnSpPr>
          <p:cNvPr id="3399" name="Google Shape;3399;p55"/>
          <p:cNvCxnSpPr>
            <a:stCxn id="3390" idx="0"/>
            <a:endCxn id="3393" idx="3"/>
          </p:cNvCxnSpPr>
          <p:nvPr/>
        </p:nvCxnSpPr>
        <p:spPr>
          <a:xfrm rot="-5400000">
            <a:off x="5334400" y="887950"/>
            <a:ext cx="753900" cy="757500"/>
          </a:xfrm>
          <a:prstGeom prst="bentConnector4">
            <a:avLst>
              <a:gd fmla="val 8668" name="adj1"/>
              <a:gd fmla="val 121389" name="adj2"/>
            </a:avLst>
          </a:prstGeom>
          <a:noFill/>
          <a:ln cap="flat" cmpd="sng" w="9525">
            <a:solidFill>
              <a:srgbClr val="D9D9D9"/>
            </a:solidFill>
            <a:prstDash val="solid"/>
            <a:round/>
            <a:headEnd len="med" w="med" type="none"/>
            <a:tailEnd len="med" w="med" type="triangle"/>
          </a:ln>
        </p:spPr>
      </p:cxnSp>
      <p:cxnSp>
        <p:nvCxnSpPr>
          <p:cNvPr id="3400" name="Google Shape;3400;p55"/>
          <p:cNvCxnSpPr>
            <a:stCxn id="3393" idx="0"/>
            <a:endCxn id="3395" idx="2"/>
          </p:cNvCxnSpPr>
          <p:nvPr/>
        </p:nvCxnSpPr>
        <p:spPr>
          <a:xfrm rot="10800000">
            <a:off x="5332650" y="612650"/>
            <a:ext cx="0" cy="179100"/>
          </a:xfrm>
          <a:prstGeom prst="straightConnector1">
            <a:avLst/>
          </a:prstGeom>
          <a:noFill/>
          <a:ln cap="flat" cmpd="sng" w="9525">
            <a:solidFill>
              <a:srgbClr val="D9D9D9"/>
            </a:solidFill>
            <a:prstDash val="solid"/>
            <a:round/>
            <a:headEnd len="med" w="med" type="none"/>
            <a:tailEnd len="med" w="med" type="triangle"/>
          </a:ln>
        </p:spPr>
      </p:cxnSp>
      <p:cxnSp>
        <p:nvCxnSpPr>
          <p:cNvPr id="3401" name="Google Shape;3401;p55"/>
          <p:cNvCxnSpPr>
            <a:endCxn id="3396" idx="2"/>
          </p:cNvCxnSpPr>
          <p:nvPr/>
        </p:nvCxnSpPr>
        <p:spPr>
          <a:xfrm rot="10800000">
            <a:off x="5329450" y="255450"/>
            <a:ext cx="0" cy="156300"/>
          </a:xfrm>
          <a:prstGeom prst="straightConnector1">
            <a:avLst/>
          </a:prstGeom>
          <a:noFill/>
          <a:ln cap="flat" cmpd="sng" w="9525">
            <a:solidFill>
              <a:srgbClr val="D9D9D9"/>
            </a:solidFill>
            <a:prstDash val="solid"/>
            <a:round/>
            <a:headEnd len="med" w="med" type="none"/>
            <a:tailEnd len="med" w="med" type="triangle"/>
          </a:ln>
        </p:spPr>
      </p:cxnSp>
      <p:cxnSp>
        <p:nvCxnSpPr>
          <p:cNvPr id="3402" name="Google Shape;3402;p55"/>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3403" name="Google Shape;3403;p55"/>
          <p:cNvGrpSpPr/>
          <p:nvPr/>
        </p:nvGrpSpPr>
        <p:grpSpPr>
          <a:xfrm>
            <a:off x="3223400" y="1827400"/>
            <a:ext cx="1832400" cy="601200"/>
            <a:chOff x="3223400" y="1827400"/>
            <a:chExt cx="1832400" cy="601200"/>
          </a:xfrm>
        </p:grpSpPr>
        <p:grpSp>
          <p:nvGrpSpPr>
            <p:cNvPr id="3404" name="Google Shape;3404;p55"/>
            <p:cNvGrpSpPr/>
            <p:nvPr/>
          </p:nvGrpSpPr>
          <p:grpSpPr>
            <a:xfrm>
              <a:off x="3223400" y="1827400"/>
              <a:ext cx="1832400" cy="601200"/>
              <a:chOff x="3223400" y="1827400"/>
              <a:chExt cx="1832400" cy="601200"/>
            </a:xfrm>
          </p:grpSpPr>
          <p:cxnSp>
            <p:nvCxnSpPr>
              <p:cNvPr id="3405" name="Google Shape;3405;p55"/>
              <p:cNvCxnSpPr>
                <a:stCxn id="3375" idx="0"/>
              </p:cNvCxnSpPr>
              <p:nvPr/>
            </p:nvCxnSpPr>
            <p:spPr>
              <a:xfrm flipH="1" rot="-5400000">
                <a:off x="3839000" y="1211800"/>
                <a:ext cx="601200" cy="1832400"/>
              </a:xfrm>
              <a:prstGeom prst="bentConnector4">
                <a:avLst>
                  <a:gd fmla="val -39608" name="adj1"/>
                  <a:gd fmla="val 70670" name="adj2"/>
                </a:avLst>
              </a:prstGeom>
              <a:noFill/>
              <a:ln cap="flat" cmpd="sng" w="9525">
                <a:solidFill>
                  <a:srgbClr val="D9D9D9"/>
                </a:solidFill>
                <a:prstDash val="solid"/>
                <a:round/>
                <a:headEnd len="med" w="med" type="none"/>
                <a:tailEnd len="med" w="med" type="none"/>
              </a:ln>
            </p:spPr>
          </p:cxnSp>
          <p:cxnSp>
            <p:nvCxnSpPr>
              <p:cNvPr id="3406" name="Google Shape;3406;p55"/>
              <p:cNvCxnSpPr/>
              <p:nvPr/>
            </p:nvCxnSpPr>
            <p:spPr>
              <a:xfrm flipH="1" rot="10800000">
                <a:off x="5050575" y="229415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3407" name="Google Shape;3407;p55"/>
            <p:cNvCxnSpPr/>
            <p:nvPr/>
          </p:nvCxnSpPr>
          <p:spPr>
            <a:xfrm flipH="1" rot="10800000">
              <a:off x="4810950" y="229190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3408" name="Google Shape;3408;p55"/>
          <p:cNvCxnSpPr>
            <a:endCxn id="3390" idx="3"/>
          </p:cNvCxnSpPr>
          <p:nvPr/>
        </p:nvCxnSpPr>
        <p:spPr>
          <a:xfrm flipH="1" rot="10800000">
            <a:off x="5330800" y="1741750"/>
            <a:ext cx="759300" cy="666600"/>
          </a:xfrm>
          <a:prstGeom prst="bentConnector3">
            <a:avLst>
              <a:gd fmla="val 120670" name="adj1"/>
            </a:avLst>
          </a:prstGeom>
          <a:noFill/>
          <a:ln cap="flat" cmpd="sng" w="9525">
            <a:solidFill>
              <a:srgbClr val="D9D9D9"/>
            </a:solidFill>
            <a:prstDash val="solid"/>
            <a:round/>
            <a:headEnd len="med" w="med" type="none"/>
            <a:tailEnd len="med" w="med" type="triangle"/>
          </a:ln>
        </p:spPr>
      </p:cxnSp>
      <p:grpSp>
        <p:nvGrpSpPr>
          <p:cNvPr id="3409" name="Google Shape;3409;p55"/>
          <p:cNvGrpSpPr/>
          <p:nvPr/>
        </p:nvGrpSpPr>
        <p:grpSpPr>
          <a:xfrm flipH="1">
            <a:off x="5196157" y="3772639"/>
            <a:ext cx="266597" cy="258300"/>
            <a:chOff x="2372506" y="3438683"/>
            <a:chExt cx="255900" cy="258300"/>
          </a:xfrm>
        </p:grpSpPr>
        <p:pic>
          <p:nvPicPr>
            <p:cNvPr descr="+" id="3410" name="Google Shape;3410;p55"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386" name="Google Shape;3386;p55"/>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3411" name="Google Shape;3411;p55"/>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3412" name="Google Shape;3412;p55"/>
          <p:cNvSpPr txBox="1"/>
          <p:nvPr/>
        </p:nvSpPr>
        <p:spPr>
          <a:xfrm>
            <a:off x="45157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3413" name="Google Shape;3413;p55"/>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3414" name="Google Shape;3414;p55"/>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418" name="Shape 3418"/>
        <p:cNvGrpSpPr/>
        <p:nvPr/>
      </p:nvGrpSpPr>
      <p:grpSpPr>
        <a:xfrm>
          <a:off x="0" y="0"/>
          <a:ext cx="0" cy="0"/>
          <a:chOff x="0" y="0"/>
          <a:chExt cx="0" cy="0"/>
        </a:xfrm>
      </p:grpSpPr>
      <p:sp>
        <p:nvSpPr>
          <p:cNvPr id="3419" name="Google Shape;3419;p56"/>
          <p:cNvSpPr/>
          <p:nvPr/>
        </p:nvSpPr>
        <p:spPr>
          <a:xfrm>
            <a:off x="3444875" y="2675325"/>
            <a:ext cx="2402400" cy="488400"/>
          </a:xfrm>
          <a:prstGeom prst="roundRect">
            <a:avLst>
              <a:gd fmla="val 50000" name="adj"/>
            </a:avLst>
          </a:prstGeom>
          <a:gradFill>
            <a:gsLst>
              <a:gs pos="0">
                <a:srgbClr val="E0EDBA">
                  <a:alpha val="70980"/>
                </a:srgbClr>
              </a:gs>
              <a:gs pos="100000">
                <a:srgbClr val="DE87F1">
                  <a:alpha val="39607"/>
                </a:srgbClr>
              </a:gs>
            </a:gsLst>
            <a:lin ang="13500032" scaled="0"/>
          </a:gra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rPr>
              <a:t>Tokenize</a:t>
            </a:r>
            <a:endParaRPr>
              <a:solidFill>
                <a:srgbClr val="666666"/>
              </a:solidFill>
            </a:endParaRPr>
          </a:p>
        </p:txBody>
      </p:sp>
      <p:sp>
        <p:nvSpPr>
          <p:cNvPr id="3420" name="Google Shape;3420;p56"/>
          <p:cNvSpPr/>
          <p:nvPr/>
        </p:nvSpPr>
        <p:spPr>
          <a:xfrm>
            <a:off x="425900"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3421" name="Google Shape;3421;p56"/>
          <p:cNvSpPr/>
          <p:nvPr/>
        </p:nvSpPr>
        <p:spPr>
          <a:xfrm>
            <a:off x="2161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sp>
        <p:nvSpPr>
          <p:cNvPr id="3422" name="Google Shape;3422;p56"/>
          <p:cNvSpPr/>
          <p:nvPr/>
        </p:nvSpPr>
        <p:spPr>
          <a:xfrm>
            <a:off x="3897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coding</a:t>
            </a:r>
            <a:endParaRPr/>
          </a:p>
        </p:txBody>
      </p:sp>
      <p:sp>
        <p:nvSpPr>
          <p:cNvPr id="3423" name="Google Shape;3423;p56"/>
          <p:cNvSpPr/>
          <p:nvPr/>
        </p:nvSpPr>
        <p:spPr>
          <a:xfrm>
            <a:off x="5633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and</a:t>
            </a:r>
            <a:endParaRPr/>
          </a:p>
        </p:txBody>
      </p:sp>
      <p:sp>
        <p:nvSpPr>
          <p:cNvPr id="3424" name="Google Shape;3424;p56"/>
          <p:cNvSpPr/>
          <p:nvPr/>
        </p:nvSpPr>
        <p:spPr>
          <a:xfrm>
            <a:off x="7369875" y="1193000"/>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writing</a:t>
            </a:r>
            <a:endParaRPr/>
          </a:p>
        </p:txBody>
      </p:sp>
      <p:cxnSp>
        <p:nvCxnSpPr>
          <p:cNvPr id="3425" name="Google Shape;3425;p56"/>
          <p:cNvCxnSpPr>
            <a:endCxn id="3422" idx="2"/>
          </p:cNvCxnSpPr>
          <p:nvPr/>
        </p:nvCxnSpPr>
        <p:spPr>
          <a:xfrm rot="10800000">
            <a:off x="4646075" y="1845825"/>
            <a:ext cx="0" cy="829500"/>
          </a:xfrm>
          <a:prstGeom prst="straightConnector1">
            <a:avLst/>
          </a:prstGeom>
          <a:noFill/>
          <a:ln cap="flat" cmpd="sng" w="19050">
            <a:solidFill>
              <a:schemeClr val="dk2"/>
            </a:solidFill>
            <a:prstDash val="solid"/>
            <a:round/>
            <a:headEnd len="med" w="med" type="none"/>
            <a:tailEnd len="med" w="med" type="triangle"/>
          </a:ln>
        </p:spPr>
      </p:cxnSp>
      <p:cxnSp>
        <p:nvCxnSpPr>
          <p:cNvPr id="3426" name="Google Shape;3426;p56"/>
          <p:cNvCxnSpPr>
            <a:stCxn id="3419" idx="0"/>
            <a:endCxn id="3423" idx="2"/>
          </p:cNvCxnSpPr>
          <p:nvPr/>
        </p:nvCxnSpPr>
        <p:spPr>
          <a:xfrm flipH="1" rot="10800000">
            <a:off x="46460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3427" name="Google Shape;3427;p56"/>
          <p:cNvCxnSpPr>
            <a:stCxn id="3419" idx="0"/>
            <a:endCxn id="3424" idx="2"/>
          </p:cNvCxnSpPr>
          <p:nvPr/>
        </p:nvCxnSpPr>
        <p:spPr>
          <a:xfrm flipH="1" rot="10800000">
            <a:off x="4646075" y="1845825"/>
            <a:ext cx="3471900" cy="829500"/>
          </a:xfrm>
          <a:prstGeom prst="straightConnector1">
            <a:avLst/>
          </a:prstGeom>
          <a:noFill/>
          <a:ln cap="flat" cmpd="sng" w="19050">
            <a:solidFill>
              <a:schemeClr val="dk2"/>
            </a:solidFill>
            <a:prstDash val="solid"/>
            <a:round/>
            <a:headEnd len="med" w="med" type="none"/>
            <a:tailEnd len="med" w="med" type="triangle"/>
          </a:ln>
        </p:spPr>
      </p:cxnSp>
      <p:cxnSp>
        <p:nvCxnSpPr>
          <p:cNvPr id="3428" name="Google Shape;3428;p56"/>
          <p:cNvCxnSpPr>
            <a:stCxn id="3419" idx="0"/>
            <a:endCxn id="3421" idx="2"/>
          </p:cNvCxnSpPr>
          <p:nvPr/>
        </p:nvCxnSpPr>
        <p:spPr>
          <a:xfrm rot="10800000">
            <a:off x="29099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3429" name="Google Shape;3429;p56"/>
          <p:cNvCxnSpPr>
            <a:stCxn id="3419" idx="0"/>
            <a:endCxn id="3420" idx="2"/>
          </p:cNvCxnSpPr>
          <p:nvPr/>
        </p:nvCxnSpPr>
        <p:spPr>
          <a:xfrm rot="10800000">
            <a:off x="1174175" y="1845825"/>
            <a:ext cx="3471900" cy="829500"/>
          </a:xfrm>
          <a:prstGeom prst="straightConnector1">
            <a:avLst/>
          </a:prstGeom>
          <a:noFill/>
          <a:ln cap="flat" cmpd="sng" w="19050">
            <a:solidFill>
              <a:schemeClr val="dk2"/>
            </a:solidFill>
            <a:prstDash val="solid"/>
            <a:round/>
            <a:headEnd len="med" w="med" type="none"/>
            <a:tailEnd len="med" w="med" type="triangle"/>
          </a:ln>
        </p:spPr>
      </p:cxnSp>
      <p:sp>
        <p:nvSpPr>
          <p:cNvPr id="3430" name="Google Shape;3430;p56"/>
          <p:cNvSpPr txBox="1"/>
          <p:nvPr/>
        </p:nvSpPr>
        <p:spPr>
          <a:xfrm>
            <a:off x="3476675" y="3709550"/>
            <a:ext cx="23388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love coding and writing”</a:t>
            </a:r>
            <a:endParaRPr/>
          </a:p>
        </p:txBody>
      </p:sp>
      <p:cxnSp>
        <p:nvCxnSpPr>
          <p:cNvPr id="3431" name="Google Shape;3431;p56"/>
          <p:cNvCxnSpPr>
            <a:stCxn id="3430" idx="0"/>
          </p:cNvCxnSpPr>
          <p:nvPr/>
        </p:nvCxnSpPr>
        <p:spPr>
          <a:xfrm rot="10800000">
            <a:off x="4646075" y="3296450"/>
            <a:ext cx="0" cy="4131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3435" name="Shape 3435"/>
        <p:cNvGrpSpPr/>
        <p:nvPr/>
      </p:nvGrpSpPr>
      <p:grpSpPr>
        <a:xfrm>
          <a:off x="0" y="0"/>
          <a:ext cx="0" cy="0"/>
          <a:chOff x="0" y="0"/>
          <a:chExt cx="0" cy="0"/>
        </a:xfrm>
      </p:grpSpPr>
      <p:sp>
        <p:nvSpPr>
          <p:cNvPr id="3436" name="Google Shape;3436;p57"/>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ML Concepts</a:t>
            </a:r>
            <a:endParaRPr>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0" name="Shape 3440"/>
        <p:cNvGrpSpPr/>
        <p:nvPr/>
      </p:nvGrpSpPr>
      <p:grpSpPr>
        <a:xfrm>
          <a:off x="0" y="0"/>
          <a:ext cx="0" cy="0"/>
          <a:chOff x="0" y="0"/>
          <a:chExt cx="0" cy="0"/>
        </a:xfrm>
      </p:grpSpPr>
      <p:sp>
        <p:nvSpPr>
          <p:cNvPr id="3441" name="Google Shape;3441;p58"/>
          <p:cNvSpPr/>
          <p:nvPr/>
        </p:nvSpPr>
        <p:spPr>
          <a:xfrm>
            <a:off x="2035975" y="3242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8"/>
          <p:cNvSpPr/>
          <p:nvPr/>
        </p:nvSpPr>
        <p:spPr>
          <a:xfrm>
            <a:off x="2035975" y="1459775"/>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8"/>
          <p:cNvSpPr/>
          <p:nvPr/>
        </p:nvSpPr>
        <p:spPr>
          <a:xfrm>
            <a:off x="2035975" y="23487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8"/>
          <p:cNvSpPr/>
          <p:nvPr/>
        </p:nvSpPr>
        <p:spPr>
          <a:xfrm>
            <a:off x="3650150" y="1182700"/>
            <a:ext cx="505200" cy="5235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5" name="Google Shape;3445;p58"/>
          <p:cNvCxnSpPr>
            <a:stCxn id="3441" idx="6"/>
            <a:endCxn id="3444" idx="2"/>
          </p:cNvCxnSpPr>
          <p:nvPr/>
        </p:nvCxnSpPr>
        <p:spPr>
          <a:xfrm>
            <a:off x="2541175" y="585950"/>
            <a:ext cx="1109100" cy="858600"/>
          </a:xfrm>
          <a:prstGeom prst="straightConnector1">
            <a:avLst/>
          </a:prstGeom>
          <a:noFill/>
          <a:ln cap="flat" cmpd="sng" w="9525">
            <a:solidFill>
              <a:schemeClr val="dk2"/>
            </a:solidFill>
            <a:prstDash val="solid"/>
            <a:round/>
            <a:headEnd len="med" w="med" type="none"/>
            <a:tailEnd len="med" w="med" type="triangle"/>
          </a:ln>
        </p:spPr>
      </p:cxnSp>
      <p:cxnSp>
        <p:nvCxnSpPr>
          <p:cNvPr id="3446" name="Google Shape;3446;p58"/>
          <p:cNvCxnSpPr>
            <a:stCxn id="3442" idx="6"/>
            <a:endCxn id="3444" idx="2"/>
          </p:cNvCxnSpPr>
          <p:nvPr/>
        </p:nvCxnSpPr>
        <p:spPr>
          <a:xfrm flipH="1" rot="10800000">
            <a:off x="2541175" y="1444325"/>
            <a:ext cx="1109100" cy="277200"/>
          </a:xfrm>
          <a:prstGeom prst="straightConnector1">
            <a:avLst/>
          </a:prstGeom>
          <a:noFill/>
          <a:ln cap="flat" cmpd="sng" w="9525">
            <a:solidFill>
              <a:schemeClr val="dk2"/>
            </a:solidFill>
            <a:prstDash val="solid"/>
            <a:round/>
            <a:headEnd len="med" w="med" type="none"/>
            <a:tailEnd len="med" w="med" type="triangle"/>
          </a:ln>
        </p:spPr>
      </p:cxnSp>
      <p:cxnSp>
        <p:nvCxnSpPr>
          <p:cNvPr id="3447" name="Google Shape;3447;p58"/>
          <p:cNvCxnSpPr>
            <a:stCxn id="3443" idx="6"/>
            <a:endCxn id="3444" idx="2"/>
          </p:cNvCxnSpPr>
          <p:nvPr/>
        </p:nvCxnSpPr>
        <p:spPr>
          <a:xfrm flipH="1" rot="10800000">
            <a:off x="2541175" y="1444350"/>
            <a:ext cx="1109100" cy="1166100"/>
          </a:xfrm>
          <a:prstGeom prst="straightConnector1">
            <a:avLst/>
          </a:prstGeom>
          <a:noFill/>
          <a:ln cap="flat" cmpd="sng" w="9525">
            <a:solidFill>
              <a:schemeClr val="dk2"/>
            </a:solidFill>
            <a:prstDash val="solid"/>
            <a:round/>
            <a:headEnd len="med" w="med" type="none"/>
            <a:tailEnd len="med" w="med" type="triangle"/>
          </a:ln>
        </p:spPr>
      </p:cxnSp>
      <p:sp>
        <p:nvSpPr>
          <p:cNvPr id="3448" name="Google Shape;3448;p58"/>
          <p:cNvSpPr txBox="1"/>
          <p:nvPr/>
        </p:nvSpPr>
        <p:spPr>
          <a:xfrm>
            <a:off x="417975" y="3332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3449" name="Google Shape;3449;p58"/>
          <p:cNvSpPr txBox="1"/>
          <p:nvPr/>
        </p:nvSpPr>
        <p:spPr>
          <a:xfrm>
            <a:off x="417975" y="8630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3450" name="Google Shape;3450;p58"/>
          <p:cNvSpPr txBox="1"/>
          <p:nvPr/>
        </p:nvSpPr>
        <p:spPr>
          <a:xfrm>
            <a:off x="417975" y="164845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3451" name="Google Shape;3451;p58"/>
          <p:cNvSpPr txBox="1"/>
          <p:nvPr/>
        </p:nvSpPr>
        <p:spPr>
          <a:xfrm>
            <a:off x="417975" y="24339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3452" name="Google Shape;3452;p58"/>
          <p:cNvCxnSpPr>
            <a:stCxn id="3448" idx="3"/>
            <a:endCxn id="3441" idx="2"/>
          </p:cNvCxnSpPr>
          <p:nvPr/>
        </p:nvCxnSpPr>
        <p:spPr>
          <a:xfrm>
            <a:off x="1185075" y="509750"/>
            <a:ext cx="850800" cy="76200"/>
          </a:xfrm>
          <a:prstGeom prst="straightConnector1">
            <a:avLst/>
          </a:prstGeom>
          <a:noFill/>
          <a:ln cap="flat" cmpd="sng" w="9525">
            <a:solidFill>
              <a:schemeClr val="dk2"/>
            </a:solidFill>
            <a:prstDash val="solid"/>
            <a:round/>
            <a:headEnd len="med" w="med" type="none"/>
            <a:tailEnd len="med" w="med" type="triangle"/>
          </a:ln>
        </p:spPr>
      </p:cxnSp>
      <p:cxnSp>
        <p:nvCxnSpPr>
          <p:cNvPr id="3453" name="Google Shape;3453;p58"/>
          <p:cNvCxnSpPr>
            <a:stCxn id="3449" idx="3"/>
            <a:endCxn id="3441" idx="2"/>
          </p:cNvCxnSpPr>
          <p:nvPr/>
        </p:nvCxnSpPr>
        <p:spPr>
          <a:xfrm flipH="1" rot="10800000">
            <a:off x="1185075" y="585950"/>
            <a:ext cx="850800" cy="453600"/>
          </a:xfrm>
          <a:prstGeom prst="straightConnector1">
            <a:avLst/>
          </a:prstGeom>
          <a:noFill/>
          <a:ln cap="flat" cmpd="sng" w="9525">
            <a:solidFill>
              <a:schemeClr val="dk2"/>
            </a:solidFill>
            <a:prstDash val="solid"/>
            <a:round/>
            <a:headEnd len="med" w="med" type="none"/>
            <a:tailEnd len="med" w="med" type="triangle"/>
          </a:ln>
        </p:spPr>
      </p:cxnSp>
      <p:cxnSp>
        <p:nvCxnSpPr>
          <p:cNvPr id="3454" name="Google Shape;3454;p58"/>
          <p:cNvCxnSpPr>
            <a:stCxn id="3450" idx="3"/>
            <a:endCxn id="3442" idx="2"/>
          </p:cNvCxnSpPr>
          <p:nvPr/>
        </p:nvCxnSpPr>
        <p:spPr>
          <a:xfrm flipH="1" rot="10800000">
            <a:off x="1185075" y="1721500"/>
            <a:ext cx="850800" cy="103500"/>
          </a:xfrm>
          <a:prstGeom prst="straightConnector1">
            <a:avLst/>
          </a:prstGeom>
          <a:noFill/>
          <a:ln cap="flat" cmpd="sng" w="9525">
            <a:solidFill>
              <a:schemeClr val="dk2"/>
            </a:solidFill>
            <a:prstDash val="solid"/>
            <a:round/>
            <a:headEnd len="med" w="med" type="none"/>
            <a:tailEnd len="med" w="med" type="triangle"/>
          </a:ln>
        </p:spPr>
      </p:cxnSp>
      <p:cxnSp>
        <p:nvCxnSpPr>
          <p:cNvPr id="3455" name="Google Shape;3455;p58"/>
          <p:cNvCxnSpPr>
            <a:stCxn id="3451" idx="3"/>
            <a:endCxn id="3443" idx="2"/>
          </p:cNvCxnSpPr>
          <p:nvPr/>
        </p:nvCxnSpPr>
        <p:spPr>
          <a:xfrm>
            <a:off x="1185075" y="2610450"/>
            <a:ext cx="850800" cy="0"/>
          </a:xfrm>
          <a:prstGeom prst="straightConnector1">
            <a:avLst/>
          </a:prstGeom>
          <a:noFill/>
          <a:ln cap="flat" cmpd="sng" w="9525">
            <a:solidFill>
              <a:schemeClr val="dk2"/>
            </a:solidFill>
            <a:prstDash val="solid"/>
            <a:round/>
            <a:headEnd len="med" w="med" type="none"/>
            <a:tailEnd len="med" w="med" type="triangle"/>
          </a:ln>
        </p:spPr>
      </p:cxnSp>
      <p:cxnSp>
        <p:nvCxnSpPr>
          <p:cNvPr id="3456" name="Google Shape;3456;p58"/>
          <p:cNvCxnSpPr>
            <a:stCxn id="3450" idx="3"/>
            <a:endCxn id="3443" idx="2"/>
          </p:cNvCxnSpPr>
          <p:nvPr/>
        </p:nvCxnSpPr>
        <p:spPr>
          <a:xfrm>
            <a:off x="1185075" y="1825000"/>
            <a:ext cx="850800" cy="785400"/>
          </a:xfrm>
          <a:prstGeom prst="straightConnector1">
            <a:avLst/>
          </a:prstGeom>
          <a:noFill/>
          <a:ln cap="flat" cmpd="sng" w="9525">
            <a:solidFill>
              <a:schemeClr val="dk2"/>
            </a:solidFill>
            <a:prstDash val="solid"/>
            <a:round/>
            <a:headEnd len="med" w="med" type="none"/>
            <a:tailEnd len="med" w="med" type="triangle"/>
          </a:ln>
        </p:spPr>
      </p:cxnSp>
      <p:sp>
        <p:nvSpPr>
          <p:cNvPr id="3457" name="Google Shape;3457;p58"/>
          <p:cNvSpPr txBox="1"/>
          <p:nvPr/>
        </p:nvSpPr>
        <p:spPr>
          <a:xfrm>
            <a:off x="3001525" y="555425"/>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Family?</a:t>
            </a:r>
            <a:endParaRPr i="1" sz="1100">
              <a:solidFill>
                <a:srgbClr val="FF0000"/>
              </a:solidFill>
              <a:latin typeface="Consolas"/>
              <a:ea typeface="Consolas"/>
              <a:cs typeface="Consolas"/>
              <a:sym typeface="Consolas"/>
            </a:endParaRPr>
          </a:p>
        </p:txBody>
      </p:sp>
      <p:sp>
        <p:nvSpPr>
          <p:cNvPr id="3458" name="Google Shape;3458;p58"/>
          <p:cNvSpPr txBox="1"/>
          <p:nvPr/>
        </p:nvSpPr>
        <p:spPr>
          <a:xfrm>
            <a:off x="2628600" y="1258900"/>
            <a:ext cx="5718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Walk?</a:t>
            </a:r>
            <a:endParaRPr i="1" sz="1100">
              <a:solidFill>
                <a:srgbClr val="FF0000"/>
              </a:solidFill>
              <a:latin typeface="Consolas"/>
              <a:ea typeface="Consolas"/>
              <a:cs typeface="Consolas"/>
              <a:sym typeface="Consolas"/>
            </a:endParaRPr>
          </a:p>
        </p:txBody>
      </p:sp>
      <p:sp>
        <p:nvSpPr>
          <p:cNvPr id="3459" name="Google Shape;3459;p58"/>
          <p:cNvSpPr txBox="1"/>
          <p:nvPr/>
        </p:nvSpPr>
        <p:spPr>
          <a:xfrm>
            <a:off x="2859900" y="2178200"/>
            <a:ext cx="6810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School</a:t>
            </a:r>
            <a:endParaRPr i="1" sz="1100">
              <a:solidFill>
                <a:srgbClr val="FF0000"/>
              </a:solidFill>
              <a:latin typeface="Consolas"/>
              <a:ea typeface="Consolas"/>
              <a:cs typeface="Consolas"/>
              <a:sym typeface="Consolas"/>
            </a:endParaRPr>
          </a:p>
        </p:txBody>
      </p:sp>
      <p:cxnSp>
        <p:nvCxnSpPr>
          <p:cNvPr id="3460" name="Google Shape;3460;p58"/>
          <p:cNvCxnSpPr/>
          <p:nvPr/>
        </p:nvCxnSpPr>
        <p:spPr>
          <a:xfrm>
            <a:off x="4155350" y="1431100"/>
            <a:ext cx="401700" cy="8700"/>
          </a:xfrm>
          <a:prstGeom prst="straightConnector1">
            <a:avLst/>
          </a:prstGeom>
          <a:noFill/>
          <a:ln cap="flat" cmpd="sng" w="9525">
            <a:solidFill>
              <a:schemeClr val="dk2"/>
            </a:solidFill>
            <a:prstDash val="solid"/>
            <a:round/>
            <a:headEnd len="med" w="med" type="none"/>
            <a:tailEnd len="med" w="med" type="triangle"/>
          </a:ln>
        </p:spPr>
      </p:cxnSp>
      <p:sp>
        <p:nvSpPr>
          <p:cNvPr id="3461" name="Google Shape;3461;p58"/>
          <p:cNvSpPr txBox="1"/>
          <p:nvPr/>
        </p:nvSpPr>
        <p:spPr>
          <a:xfrm>
            <a:off x="4556650" y="1267900"/>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3462" name="Google Shape;3462;p58"/>
          <p:cNvSpPr/>
          <p:nvPr/>
        </p:nvSpPr>
        <p:spPr>
          <a:xfrm>
            <a:off x="7036850" y="5510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8"/>
          <p:cNvSpPr txBox="1"/>
          <p:nvPr/>
        </p:nvSpPr>
        <p:spPr>
          <a:xfrm>
            <a:off x="59892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3464" name="Google Shape;3464;p58"/>
          <p:cNvSpPr txBox="1"/>
          <p:nvPr/>
        </p:nvSpPr>
        <p:spPr>
          <a:xfrm>
            <a:off x="79095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3465" name="Google Shape;3465;p58"/>
          <p:cNvCxnSpPr>
            <a:stCxn id="3463" idx="3"/>
            <a:endCxn id="3462" idx="2"/>
          </p:cNvCxnSpPr>
          <p:nvPr/>
        </p:nvCxnSpPr>
        <p:spPr>
          <a:xfrm>
            <a:off x="6561050" y="8127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3466" name="Google Shape;3466;p58"/>
          <p:cNvCxnSpPr>
            <a:stCxn id="3462" idx="6"/>
            <a:endCxn id="3464" idx="1"/>
          </p:cNvCxnSpPr>
          <p:nvPr/>
        </p:nvCxnSpPr>
        <p:spPr>
          <a:xfrm>
            <a:off x="7542050" y="812750"/>
            <a:ext cx="367500" cy="0"/>
          </a:xfrm>
          <a:prstGeom prst="straightConnector1">
            <a:avLst/>
          </a:prstGeom>
          <a:noFill/>
          <a:ln cap="flat" cmpd="sng" w="9525">
            <a:solidFill>
              <a:schemeClr val="dk2"/>
            </a:solidFill>
            <a:prstDash val="solid"/>
            <a:round/>
            <a:headEnd len="med" w="med" type="none"/>
            <a:tailEnd len="med" w="med" type="triangle"/>
          </a:ln>
        </p:spPr>
      </p:cxnSp>
      <p:sp>
        <p:nvSpPr>
          <p:cNvPr id="3467" name="Google Shape;3467;p58"/>
          <p:cNvSpPr/>
          <p:nvPr/>
        </p:nvSpPr>
        <p:spPr>
          <a:xfrm>
            <a:off x="1521275" y="37999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8"/>
          <p:cNvSpPr txBox="1"/>
          <p:nvPr/>
        </p:nvSpPr>
        <p:spPr>
          <a:xfrm>
            <a:off x="473675" y="38851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3469" name="Google Shape;3469;p58"/>
          <p:cNvSpPr txBox="1"/>
          <p:nvPr/>
        </p:nvSpPr>
        <p:spPr>
          <a:xfrm>
            <a:off x="2546375" y="34279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3470" name="Google Shape;3470;p58"/>
          <p:cNvCxnSpPr>
            <a:stCxn id="3468" idx="3"/>
            <a:endCxn id="3467" idx="2"/>
          </p:cNvCxnSpPr>
          <p:nvPr/>
        </p:nvCxnSpPr>
        <p:spPr>
          <a:xfrm>
            <a:off x="1045475" y="40616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3471" name="Google Shape;3471;p58"/>
          <p:cNvCxnSpPr>
            <a:stCxn id="3467" idx="6"/>
            <a:endCxn id="3469" idx="1"/>
          </p:cNvCxnSpPr>
          <p:nvPr/>
        </p:nvCxnSpPr>
        <p:spPr>
          <a:xfrm flipH="1" rot="10800000">
            <a:off x="2026475" y="3604450"/>
            <a:ext cx="519900" cy="457200"/>
          </a:xfrm>
          <a:prstGeom prst="straightConnector1">
            <a:avLst/>
          </a:prstGeom>
          <a:noFill/>
          <a:ln cap="flat" cmpd="sng" w="9525">
            <a:solidFill>
              <a:schemeClr val="dk2"/>
            </a:solidFill>
            <a:prstDash val="solid"/>
            <a:round/>
            <a:headEnd len="med" w="med" type="none"/>
            <a:tailEnd len="med" w="med" type="triangle"/>
          </a:ln>
        </p:spPr>
      </p:cxnSp>
      <p:cxnSp>
        <p:nvCxnSpPr>
          <p:cNvPr id="3472" name="Google Shape;3472;p58"/>
          <p:cNvCxnSpPr>
            <a:stCxn id="3467" idx="6"/>
          </p:cNvCxnSpPr>
          <p:nvPr/>
        </p:nvCxnSpPr>
        <p:spPr>
          <a:xfrm>
            <a:off x="2026475" y="4061650"/>
            <a:ext cx="519900" cy="407700"/>
          </a:xfrm>
          <a:prstGeom prst="straightConnector1">
            <a:avLst/>
          </a:prstGeom>
          <a:noFill/>
          <a:ln cap="flat" cmpd="sng" w="9525">
            <a:solidFill>
              <a:schemeClr val="dk2"/>
            </a:solidFill>
            <a:prstDash val="solid"/>
            <a:round/>
            <a:headEnd len="med" w="med" type="none"/>
            <a:tailEnd len="med" w="med" type="triangle"/>
          </a:ln>
        </p:spPr>
      </p:cxnSp>
      <p:sp>
        <p:nvSpPr>
          <p:cNvPr id="3473" name="Google Shape;3473;p58"/>
          <p:cNvSpPr txBox="1"/>
          <p:nvPr/>
        </p:nvSpPr>
        <p:spPr>
          <a:xfrm>
            <a:off x="2546375" y="42928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3474" name="Google Shape;3474;p58"/>
          <p:cNvSpPr txBox="1"/>
          <p:nvPr/>
        </p:nvSpPr>
        <p:spPr>
          <a:xfrm>
            <a:off x="3704225" y="22195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does NN work (Insprired from Coursera)</a:t>
            </a:r>
            <a:endParaRPr/>
          </a:p>
        </p:txBody>
      </p:sp>
      <p:sp>
        <p:nvSpPr>
          <p:cNvPr id="3475" name="Google Shape;3475;p58"/>
          <p:cNvSpPr txBox="1"/>
          <p:nvPr/>
        </p:nvSpPr>
        <p:spPr>
          <a:xfrm>
            <a:off x="3402125" y="41892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3476" name="Google Shape;3476;p58"/>
          <p:cNvSpPr txBox="1"/>
          <p:nvPr/>
        </p:nvSpPr>
        <p:spPr>
          <a:xfrm>
            <a:off x="6508825" y="1329125"/>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Basic Neuron Model</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0" name="Shape 3480"/>
        <p:cNvGrpSpPr/>
        <p:nvPr/>
      </p:nvGrpSpPr>
      <p:grpSpPr>
        <a:xfrm>
          <a:off x="0" y="0"/>
          <a:ext cx="0" cy="0"/>
          <a:chOff x="0" y="0"/>
          <a:chExt cx="0" cy="0"/>
        </a:xfrm>
      </p:grpSpPr>
      <p:sp>
        <p:nvSpPr>
          <p:cNvPr id="3481" name="Google Shape;3481;p59"/>
          <p:cNvSpPr/>
          <p:nvPr/>
        </p:nvSpPr>
        <p:spPr>
          <a:xfrm>
            <a:off x="2070995" y="21012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82" name="Google Shape;3482;p59"/>
          <p:cNvCxnSpPr/>
          <p:nvPr/>
        </p:nvCxnSpPr>
        <p:spPr>
          <a:xfrm rot="10800000">
            <a:off x="1356945" y="32488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3483" name="Google Shape;3483;p59"/>
          <p:cNvSpPr/>
          <p:nvPr/>
        </p:nvSpPr>
        <p:spPr>
          <a:xfrm>
            <a:off x="1887550" y="27601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9"/>
          <p:cNvSpPr/>
          <p:nvPr/>
        </p:nvSpPr>
        <p:spPr>
          <a:xfrm>
            <a:off x="2177534" y="30896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9"/>
          <p:cNvSpPr/>
          <p:nvPr/>
        </p:nvSpPr>
        <p:spPr>
          <a:xfrm>
            <a:off x="2254441" y="24306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9"/>
          <p:cNvSpPr/>
          <p:nvPr/>
        </p:nvSpPr>
        <p:spPr>
          <a:xfrm>
            <a:off x="2315118" y="31367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9"/>
          <p:cNvSpPr/>
          <p:nvPr/>
        </p:nvSpPr>
        <p:spPr>
          <a:xfrm>
            <a:off x="2392025" y="26660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9"/>
          <p:cNvSpPr/>
          <p:nvPr/>
        </p:nvSpPr>
        <p:spPr>
          <a:xfrm>
            <a:off x="2208580" y="29013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9"/>
          <p:cNvSpPr/>
          <p:nvPr/>
        </p:nvSpPr>
        <p:spPr>
          <a:xfrm>
            <a:off x="2116857" y="27131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9"/>
          <p:cNvSpPr/>
          <p:nvPr/>
        </p:nvSpPr>
        <p:spPr>
          <a:xfrm>
            <a:off x="2896500" y="12539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9"/>
          <p:cNvSpPr/>
          <p:nvPr/>
        </p:nvSpPr>
        <p:spPr>
          <a:xfrm>
            <a:off x="2346164" y="24777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9"/>
          <p:cNvSpPr/>
          <p:nvPr/>
        </p:nvSpPr>
        <p:spPr>
          <a:xfrm>
            <a:off x="3125807" y="13951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9"/>
          <p:cNvSpPr/>
          <p:nvPr/>
        </p:nvSpPr>
        <p:spPr>
          <a:xfrm>
            <a:off x="3247868" y="18658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9"/>
          <p:cNvSpPr/>
          <p:nvPr/>
        </p:nvSpPr>
        <p:spPr>
          <a:xfrm>
            <a:off x="2483748" y="21953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9"/>
          <p:cNvSpPr/>
          <p:nvPr/>
        </p:nvSpPr>
        <p:spPr>
          <a:xfrm>
            <a:off x="2529609" y="15834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9"/>
          <p:cNvSpPr/>
          <p:nvPr/>
        </p:nvSpPr>
        <p:spPr>
          <a:xfrm>
            <a:off x="2804777" y="19129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9"/>
          <p:cNvSpPr/>
          <p:nvPr/>
        </p:nvSpPr>
        <p:spPr>
          <a:xfrm>
            <a:off x="2758916" y="29955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9"/>
          <p:cNvSpPr/>
          <p:nvPr/>
        </p:nvSpPr>
        <p:spPr>
          <a:xfrm>
            <a:off x="2942361" y="21482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9"/>
          <p:cNvSpPr/>
          <p:nvPr/>
        </p:nvSpPr>
        <p:spPr>
          <a:xfrm>
            <a:off x="3263391" y="25719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9"/>
          <p:cNvSpPr/>
          <p:nvPr/>
        </p:nvSpPr>
        <p:spPr>
          <a:xfrm>
            <a:off x="3187898" y="23500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9"/>
          <p:cNvSpPr/>
          <p:nvPr/>
        </p:nvSpPr>
        <p:spPr>
          <a:xfrm>
            <a:off x="2912730" y="25853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9"/>
          <p:cNvSpPr/>
          <p:nvPr/>
        </p:nvSpPr>
        <p:spPr>
          <a:xfrm>
            <a:off x="2575470" y="26189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9"/>
          <p:cNvSpPr/>
          <p:nvPr/>
        </p:nvSpPr>
        <p:spPr>
          <a:xfrm>
            <a:off x="2850639" y="28543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9"/>
          <p:cNvSpPr/>
          <p:nvPr/>
        </p:nvSpPr>
        <p:spPr>
          <a:xfrm>
            <a:off x="3722005" y="15363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9"/>
          <p:cNvSpPr/>
          <p:nvPr/>
        </p:nvSpPr>
        <p:spPr>
          <a:xfrm>
            <a:off x="3630282" y="22424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9"/>
          <p:cNvSpPr/>
          <p:nvPr/>
        </p:nvSpPr>
        <p:spPr>
          <a:xfrm>
            <a:off x="3859589" y="16305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9"/>
          <p:cNvSpPr/>
          <p:nvPr/>
        </p:nvSpPr>
        <p:spPr>
          <a:xfrm>
            <a:off x="3905450" y="17246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9"/>
          <p:cNvSpPr/>
          <p:nvPr/>
        </p:nvSpPr>
        <p:spPr>
          <a:xfrm>
            <a:off x="3767866" y="18187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9"/>
          <p:cNvSpPr/>
          <p:nvPr/>
        </p:nvSpPr>
        <p:spPr>
          <a:xfrm>
            <a:off x="3676143" y="16775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9"/>
          <p:cNvSpPr/>
          <p:nvPr/>
        </p:nvSpPr>
        <p:spPr>
          <a:xfrm>
            <a:off x="3813727" y="17717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9"/>
          <p:cNvSpPr/>
          <p:nvPr/>
        </p:nvSpPr>
        <p:spPr>
          <a:xfrm>
            <a:off x="2713055" y="13010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9"/>
          <p:cNvSpPr/>
          <p:nvPr/>
        </p:nvSpPr>
        <p:spPr>
          <a:xfrm>
            <a:off x="2300302" y="25248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9"/>
          <p:cNvSpPr/>
          <p:nvPr/>
        </p:nvSpPr>
        <p:spPr>
          <a:xfrm>
            <a:off x="2988223" y="14422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9"/>
          <p:cNvSpPr/>
          <p:nvPr/>
        </p:nvSpPr>
        <p:spPr>
          <a:xfrm>
            <a:off x="2621332" y="29484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9"/>
          <p:cNvSpPr/>
          <p:nvPr/>
        </p:nvSpPr>
        <p:spPr>
          <a:xfrm>
            <a:off x="3034084" y="19600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9"/>
          <p:cNvSpPr/>
          <p:nvPr/>
        </p:nvSpPr>
        <p:spPr>
          <a:xfrm>
            <a:off x="2437886" y="22894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9"/>
          <p:cNvSpPr/>
          <p:nvPr/>
        </p:nvSpPr>
        <p:spPr>
          <a:xfrm>
            <a:off x="2667193" y="20070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9"/>
          <p:cNvSpPr/>
          <p:nvPr/>
        </p:nvSpPr>
        <p:spPr>
          <a:xfrm>
            <a:off x="3309252" y="12068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9"/>
          <p:cNvSpPr/>
          <p:nvPr/>
        </p:nvSpPr>
        <p:spPr>
          <a:xfrm>
            <a:off x="3355114" y="23365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9"/>
          <p:cNvSpPr/>
          <p:nvPr/>
        </p:nvSpPr>
        <p:spPr>
          <a:xfrm>
            <a:off x="3584420" y="13481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9"/>
          <p:cNvSpPr/>
          <p:nvPr/>
        </p:nvSpPr>
        <p:spPr>
          <a:xfrm>
            <a:off x="3538559" y="20541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9"/>
          <p:cNvSpPr/>
          <p:nvPr/>
        </p:nvSpPr>
        <p:spPr>
          <a:xfrm>
            <a:off x="3079945" y="11598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9"/>
          <p:cNvSpPr/>
          <p:nvPr/>
        </p:nvSpPr>
        <p:spPr>
          <a:xfrm>
            <a:off x="3446836" y="14893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9"/>
          <p:cNvSpPr/>
          <p:nvPr/>
        </p:nvSpPr>
        <p:spPr>
          <a:xfrm>
            <a:off x="3400975" y="23836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9"/>
          <p:cNvSpPr txBox="1"/>
          <p:nvPr/>
        </p:nvSpPr>
        <p:spPr>
          <a:xfrm>
            <a:off x="2808825" y="33250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3526" name="Google Shape;3526;p59"/>
          <p:cNvSpPr txBox="1"/>
          <p:nvPr/>
        </p:nvSpPr>
        <p:spPr>
          <a:xfrm rot="-5400000">
            <a:off x="908800" y="17922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3527" name="Google Shape;3527;p59"/>
          <p:cNvCxnSpPr/>
          <p:nvPr/>
        </p:nvCxnSpPr>
        <p:spPr>
          <a:xfrm flipH="1" rot="10800000">
            <a:off x="1658500" y="12257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3528" name="Google Shape;3528;p59"/>
          <p:cNvCxnSpPr/>
          <p:nvPr/>
        </p:nvCxnSpPr>
        <p:spPr>
          <a:xfrm flipH="1" rot="10800000">
            <a:off x="1441075" y="9820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3529" name="Google Shape;3529;p59"/>
          <p:cNvSpPr/>
          <p:nvPr/>
        </p:nvSpPr>
        <p:spPr>
          <a:xfrm>
            <a:off x="6095070" y="20995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30" name="Google Shape;3530;p59"/>
          <p:cNvCxnSpPr/>
          <p:nvPr/>
        </p:nvCxnSpPr>
        <p:spPr>
          <a:xfrm rot="10800000">
            <a:off x="5381020" y="32471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3531" name="Google Shape;3531;p59"/>
          <p:cNvSpPr/>
          <p:nvPr/>
        </p:nvSpPr>
        <p:spPr>
          <a:xfrm>
            <a:off x="5911625" y="27584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9"/>
          <p:cNvSpPr/>
          <p:nvPr/>
        </p:nvSpPr>
        <p:spPr>
          <a:xfrm>
            <a:off x="6201609" y="30879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9"/>
          <p:cNvSpPr/>
          <p:nvPr/>
        </p:nvSpPr>
        <p:spPr>
          <a:xfrm>
            <a:off x="6278516" y="24289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9"/>
          <p:cNvSpPr/>
          <p:nvPr/>
        </p:nvSpPr>
        <p:spPr>
          <a:xfrm>
            <a:off x="6339193" y="31350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9"/>
          <p:cNvSpPr/>
          <p:nvPr/>
        </p:nvSpPr>
        <p:spPr>
          <a:xfrm>
            <a:off x="6416100" y="26643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9"/>
          <p:cNvSpPr/>
          <p:nvPr/>
        </p:nvSpPr>
        <p:spPr>
          <a:xfrm>
            <a:off x="6232655" y="28996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9"/>
          <p:cNvSpPr/>
          <p:nvPr/>
        </p:nvSpPr>
        <p:spPr>
          <a:xfrm>
            <a:off x="6140932" y="27114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9"/>
          <p:cNvSpPr/>
          <p:nvPr/>
        </p:nvSpPr>
        <p:spPr>
          <a:xfrm>
            <a:off x="6920575" y="12522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9"/>
          <p:cNvSpPr/>
          <p:nvPr/>
        </p:nvSpPr>
        <p:spPr>
          <a:xfrm>
            <a:off x="6370239" y="24760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9"/>
          <p:cNvSpPr/>
          <p:nvPr/>
        </p:nvSpPr>
        <p:spPr>
          <a:xfrm>
            <a:off x="7149882" y="13934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9"/>
          <p:cNvSpPr/>
          <p:nvPr/>
        </p:nvSpPr>
        <p:spPr>
          <a:xfrm>
            <a:off x="7271943" y="18641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9"/>
          <p:cNvSpPr/>
          <p:nvPr/>
        </p:nvSpPr>
        <p:spPr>
          <a:xfrm>
            <a:off x="6507823" y="21936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9"/>
          <p:cNvSpPr/>
          <p:nvPr/>
        </p:nvSpPr>
        <p:spPr>
          <a:xfrm>
            <a:off x="6553684" y="15817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9"/>
          <p:cNvSpPr/>
          <p:nvPr/>
        </p:nvSpPr>
        <p:spPr>
          <a:xfrm>
            <a:off x="6828852" y="19112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9"/>
          <p:cNvSpPr/>
          <p:nvPr/>
        </p:nvSpPr>
        <p:spPr>
          <a:xfrm>
            <a:off x="6782991" y="29938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9"/>
          <p:cNvSpPr/>
          <p:nvPr/>
        </p:nvSpPr>
        <p:spPr>
          <a:xfrm>
            <a:off x="6966436" y="21465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9"/>
          <p:cNvSpPr/>
          <p:nvPr/>
        </p:nvSpPr>
        <p:spPr>
          <a:xfrm>
            <a:off x="7287466" y="25702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9"/>
          <p:cNvSpPr/>
          <p:nvPr/>
        </p:nvSpPr>
        <p:spPr>
          <a:xfrm>
            <a:off x="7211973" y="23483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9"/>
          <p:cNvSpPr/>
          <p:nvPr/>
        </p:nvSpPr>
        <p:spPr>
          <a:xfrm>
            <a:off x="6936805" y="25836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9"/>
          <p:cNvSpPr/>
          <p:nvPr/>
        </p:nvSpPr>
        <p:spPr>
          <a:xfrm>
            <a:off x="6599545" y="26172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9"/>
          <p:cNvSpPr/>
          <p:nvPr/>
        </p:nvSpPr>
        <p:spPr>
          <a:xfrm>
            <a:off x="6874714" y="28526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9"/>
          <p:cNvSpPr/>
          <p:nvPr/>
        </p:nvSpPr>
        <p:spPr>
          <a:xfrm>
            <a:off x="7746080" y="15346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9"/>
          <p:cNvSpPr/>
          <p:nvPr/>
        </p:nvSpPr>
        <p:spPr>
          <a:xfrm>
            <a:off x="7654357" y="22407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9"/>
          <p:cNvSpPr/>
          <p:nvPr/>
        </p:nvSpPr>
        <p:spPr>
          <a:xfrm>
            <a:off x="7883664" y="16288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9"/>
          <p:cNvSpPr/>
          <p:nvPr/>
        </p:nvSpPr>
        <p:spPr>
          <a:xfrm>
            <a:off x="7929525" y="17229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9"/>
          <p:cNvSpPr/>
          <p:nvPr/>
        </p:nvSpPr>
        <p:spPr>
          <a:xfrm>
            <a:off x="7791941" y="18170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9"/>
          <p:cNvSpPr/>
          <p:nvPr/>
        </p:nvSpPr>
        <p:spPr>
          <a:xfrm>
            <a:off x="7700218" y="16758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9"/>
          <p:cNvSpPr/>
          <p:nvPr/>
        </p:nvSpPr>
        <p:spPr>
          <a:xfrm>
            <a:off x="7837802" y="17700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9"/>
          <p:cNvSpPr/>
          <p:nvPr/>
        </p:nvSpPr>
        <p:spPr>
          <a:xfrm>
            <a:off x="6737130" y="12993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9"/>
          <p:cNvSpPr/>
          <p:nvPr/>
        </p:nvSpPr>
        <p:spPr>
          <a:xfrm>
            <a:off x="6324377" y="25231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9"/>
          <p:cNvSpPr/>
          <p:nvPr/>
        </p:nvSpPr>
        <p:spPr>
          <a:xfrm>
            <a:off x="7012298" y="14405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9"/>
          <p:cNvSpPr/>
          <p:nvPr/>
        </p:nvSpPr>
        <p:spPr>
          <a:xfrm>
            <a:off x="6645407" y="29467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9"/>
          <p:cNvSpPr/>
          <p:nvPr/>
        </p:nvSpPr>
        <p:spPr>
          <a:xfrm>
            <a:off x="7058159" y="19583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9"/>
          <p:cNvSpPr/>
          <p:nvPr/>
        </p:nvSpPr>
        <p:spPr>
          <a:xfrm>
            <a:off x="6461961" y="22877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9"/>
          <p:cNvSpPr/>
          <p:nvPr/>
        </p:nvSpPr>
        <p:spPr>
          <a:xfrm>
            <a:off x="6691268" y="20053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9"/>
          <p:cNvSpPr/>
          <p:nvPr/>
        </p:nvSpPr>
        <p:spPr>
          <a:xfrm>
            <a:off x="7333327" y="12051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9"/>
          <p:cNvSpPr/>
          <p:nvPr/>
        </p:nvSpPr>
        <p:spPr>
          <a:xfrm>
            <a:off x="7379189" y="23348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9"/>
          <p:cNvSpPr/>
          <p:nvPr/>
        </p:nvSpPr>
        <p:spPr>
          <a:xfrm>
            <a:off x="7608495" y="13464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9"/>
          <p:cNvSpPr/>
          <p:nvPr/>
        </p:nvSpPr>
        <p:spPr>
          <a:xfrm>
            <a:off x="7562634" y="20524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9"/>
          <p:cNvSpPr/>
          <p:nvPr/>
        </p:nvSpPr>
        <p:spPr>
          <a:xfrm>
            <a:off x="7104020" y="11581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9"/>
          <p:cNvSpPr/>
          <p:nvPr/>
        </p:nvSpPr>
        <p:spPr>
          <a:xfrm>
            <a:off x="7470911" y="14876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9"/>
          <p:cNvSpPr/>
          <p:nvPr/>
        </p:nvSpPr>
        <p:spPr>
          <a:xfrm>
            <a:off x="7425050" y="23819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9"/>
          <p:cNvSpPr txBox="1"/>
          <p:nvPr/>
        </p:nvSpPr>
        <p:spPr>
          <a:xfrm>
            <a:off x="6832900" y="33233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3574" name="Google Shape;3574;p59"/>
          <p:cNvSpPr txBox="1"/>
          <p:nvPr/>
        </p:nvSpPr>
        <p:spPr>
          <a:xfrm rot="-5400000">
            <a:off x="4932875" y="17905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3575" name="Google Shape;3575;p59"/>
          <p:cNvCxnSpPr/>
          <p:nvPr/>
        </p:nvCxnSpPr>
        <p:spPr>
          <a:xfrm flipH="1" rot="10800000">
            <a:off x="5834975" y="12240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3576" name="Google Shape;3576;p59"/>
          <p:cNvCxnSpPr/>
          <p:nvPr/>
        </p:nvCxnSpPr>
        <p:spPr>
          <a:xfrm flipH="1" rot="10800000">
            <a:off x="5465150" y="980325"/>
            <a:ext cx="7500" cy="2386200"/>
          </a:xfrm>
          <a:prstGeom prst="straightConnector1">
            <a:avLst/>
          </a:prstGeom>
          <a:noFill/>
          <a:ln cap="flat" cmpd="sng" w="9525">
            <a:solidFill>
              <a:schemeClr val="dk2"/>
            </a:solidFill>
            <a:prstDash val="solid"/>
            <a:round/>
            <a:headEnd len="med" w="med" type="none"/>
            <a:tailEnd len="med" w="med" type="triangle"/>
          </a:ln>
        </p:spPr>
      </p:cxnSp>
      <p:cxnSp>
        <p:nvCxnSpPr>
          <p:cNvPr id="3577" name="Google Shape;3577;p59"/>
          <p:cNvCxnSpPr/>
          <p:nvPr/>
        </p:nvCxnSpPr>
        <p:spPr>
          <a:xfrm>
            <a:off x="5477875" y="3207450"/>
            <a:ext cx="356100" cy="0"/>
          </a:xfrm>
          <a:prstGeom prst="straightConnector1">
            <a:avLst/>
          </a:prstGeom>
          <a:noFill/>
          <a:ln cap="flat" cmpd="sng" w="19050">
            <a:solidFill>
              <a:srgbClr val="FF0000"/>
            </a:solidFill>
            <a:prstDash val="solid"/>
            <a:round/>
            <a:headEnd len="med" w="med" type="none"/>
            <a:tailEnd len="med" w="med" type="none"/>
          </a:ln>
        </p:spPr>
      </p:cxnSp>
      <p:sp>
        <p:nvSpPr>
          <p:cNvPr id="3578" name="Google Shape;3578;p59"/>
          <p:cNvSpPr txBox="1"/>
          <p:nvPr/>
        </p:nvSpPr>
        <p:spPr>
          <a:xfrm>
            <a:off x="1553800" y="60355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3579" name="Google Shape;3579;p59"/>
          <p:cNvSpPr txBox="1"/>
          <p:nvPr/>
        </p:nvSpPr>
        <p:spPr>
          <a:xfrm>
            <a:off x="5850575" y="601850"/>
            <a:ext cx="9165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ReLU(x)</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3" name="Shape 3583"/>
        <p:cNvGrpSpPr/>
        <p:nvPr/>
      </p:nvGrpSpPr>
      <p:grpSpPr>
        <a:xfrm>
          <a:off x="0" y="0"/>
          <a:ext cx="0" cy="0"/>
          <a:chOff x="0" y="0"/>
          <a:chExt cx="0" cy="0"/>
        </a:xfrm>
      </p:grpSpPr>
      <p:sp>
        <p:nvSpPr>
          <p:cNvPr id="3584" name="Google Shape;3584;p60"/>
          <p:cNvSpPr/>
          <p:nvPr/>
        </p:nvSpPr>
        <p:spPr>
          <a:xfrm>
            <a:off x="1915775" y="1926074"/>
            <a:ext cx="997800" cy="100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NxN</a:t>
            </a:r>
            <a:endParaRPr>
              <a:latin typeface="Consolas"/>
              <a:ea typeface="Consolas"/>
              <a:cs typeface="Consolas"/>
              <a:sym typeface="Consolas"/>
            </a:endParaRPr>
          </a:p>
        </p:txBody>
      </p:sp>
      <p:sp>
        <p:nvSpPr>
          <p:cNvPr id="3585" name="Google Shape;3585;p60"/>
          <p:cNvSpPr/>
          <p:nvPr/>
        </p:nvSpPr>
        <p:spPr>
          <a:xfrm>
            <a:off x="3816310" y="1666008"/>
            <a:ext cx="997800" cy="10041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NxN</a:t>
            </a:r>
            <a:endParaRPr/>
          </a:p>
        </p:txBody>
      </p:sp>
      <p:sp>
        <p:nvSpPr>
          <p:cNvPr id="3586" name="Google Shape;3586;p60"/>
          <p:cNvSpPr/>
          <p:nvPr/>
        </p:nvSpPr>
        <p:spPr>
          <a:xfrm>
            <a:off x="3711796" y="1808267"/>
            <a:ext cx="997800" cy="1004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NxN</a:t>
            </a:r>
            <a:endParaRPr/>
          </a:p>
        </p:txBody>
      </p:sp>
      <p:sp>
        <p:nvSpPr>
          <p:cNvPr id="3587" name="Google Shape;3587;p60"/>
          <p:cNvSpPr/>
          <p:nvPr/>
        </p:nvSpPr>
        <p:spPr>
          <a:xfrm>
            <a:off x="3623322" y="1928887"/>
            <a:ext cx="997800" cy="1004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NxN</a:t>
            </a:r>
            <a:endParaRPr>
              <a:latin typeface="Consolas"/>
              <a:ea typeface="Consolas"/>
              <a:cs typeface="Consolas"/>
              <a:sym typeface="Consolas"/>
            </a:endParaRPr>
          </a:p>
        </p:txBody>
      </p:sp>
      <p:sp>
        <p:nvSpPr>
          <p:cNvPr id="3588" name="Google Shape;3588;p60"/>
          <p:cNvSpPr/>
          <p:nvPr/>
        </p:nvSpPr>
        <p:spPr>
          <a:xfrm>
            <a:off x="5663087" y="1282050"/>
            <a:ext cx="584100" cy="1772400"/>
          </a:xfrm>
          <a:prstGeom prst="bracketPair">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256</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225</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56</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214</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210</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211</a:t>
            </a:r>
            <a:endParaRPr>
              <a:latin typeface="Consolas"/>
              <a:ea typeface="Consolas"/>
              <a:cs typeface="Consolas"/>
              <a:sym typeface="Consolas"/>
            </a:endParaRPr>
          </a:p>
        </p:txBody>
      </p:sp>
      <p:sp>
        <p:nvSpPr>
          <p:cNvPr id="3589" name="Google Shape;3589;p60"/>
          <p:cNvSpPr/>
          <p:nvPr/>
        </p:nvSpPr>
        <p:spPr>
          <a:xfrm>
            <a:off x="6353231" y="1344911"/>
            <a:ext cx="74700" cy="5838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6353231" y="1958877"/>
            <a:ext cx="74700" cy="552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0"/>
          <p:cNvSpPr/>
          <p:nvPr/>
        </p:nvSpPr>
        <p:spPr>
          <a:xfrm>
            <a:off x="6353231" y="2501381"/>
            <a:ext cx="74700" cy="552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0"/>
          <p:cNvSpPr txBox="1"/>
          <p:nvPr/>
        </p:nvSpPr>
        <p:spPr>
          <a:xfrm rot="5400000">
            <a:off x="5742675" y="2035500"/>
            <a:ext cx="1704000" cy="265500"/>
          </a:xfrm>
          <a:prstGeom prst="rect">
            <a:avLst/>
          </a:prstGeom>
          <a:no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R-G-B</a:t>
            </a:r>
            <a:endParaRPr>
              <a:latin typeface="Consolas"/>
              <a:ea typeface="Consolas"/>
              <a:cs typeface="Consolas"/>
              <a:sym typeface="Consolas"/>
            </a:endParaRPr>
          </a:p>
        </p:txBody>
      </p:sp>
      <p:cxnSp>
        <p:nvCxnSpPr>
          <p:cNvPr id="3593" name="Google Shape;3593;p60"/>
          <p:cNvCxnSpPr>
            <a:stCxn id="3584" idx="3"/>
            <a:endCxn id="3587" idx="1"/>
          </p:cNvCxnSpPr>
          <p:nvPr/>
        </p:nvCxnSpPr>
        <p:spPr>
          <a:xfrm>
            <a:off x="2913575" y="2428124"/>
            <a:ext cx="709800" cy="2700"/>
          </a:xfrm>
          <a:prstGeom prst="straightConnector1">
            <a:avLst/>
          </a:prstGeom>
          <a:noFill/>
          <a:ln cap="flat" cmpd="sng" w="9525">
            <a:solidFill>
              <a:schemeClr val="dk2"/>
            </a:solidFill>
            <a:prstDash val="solid"/>
            <a:round/>
            <a:headEnd len="med" w="med" type="none"/>
            <a:tailEnd len="med" w="med" type="triangle"/>
          </a:ln>
        </p:spPr>
      </p:cxnSp>
      <p:cxnSp>
        <p:nvCxnSpPr>
          <p:cNvPr id="3594" name="Google Shape;3594;p60"/>
          <p:cNvCxnSpPr>
            <a:stCxn id="3585" idx="3"/>
            <a:endCxn id="3588" idx="1"/>
          </p:cNvCxnSpPr>
          <p:nvPr/>
        </p:nvCxnSpPr>
        <p:spPr>
          <a:xfrm>
            <a:off x="4814110" y="2168058"/>
            <a:ext cx="849000" cy="300"/>
          </a:xfrm>
          <a:prstGeom prst="straightConnector1">
            <a:avLst/>
          </a:prstGeom>
          <a:noFill/>
          <a:ln cap="flat" cmpd="sng" w="9525">
            <a:solidFill>
              <a:schemeClr val="dk2"/>
            </a:solidFill>
            <a:prstDash val="solid"/>
            <a:round/>
            <a:headEnd len="med" w="med" type="none"/>
            <a:tailEnd len="med" w="med" type="triangle"/>
          </a:ln>
        </p:spPr>
      </p:cxnSp>
      <p:sp>
        <p:nvSpPr>
          <p:cNvPr id="3595" name="Google Shape;3595;p60"/>
          <p:cNvSpPr txBox="1"/>
          <p:nvPr/>
        </p:nvSpPr>
        <p:spPr>
          <a:xfrm>
            <a:off x="2772500" y="3525300"/>
            <a:ext cx="26286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Unrolling Feature vectors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9" name="Shape 3599"/>
        <p:cNvGrpSpPr/>
        <p:nvPr/>
      </p:nvGrpSpPr>
      <p:grpSpPr>
        <a:xfrm>
          <a:off x="0" y="0"/>
          <a:ext cx="0" cy="0"/>
          <a:chOff x="0" y="0"/>
          <a:chExt cx="0" cy="0"/>
        </a:xfrm>
      </p:grpSpPr>
      <p:cxnSp>
        <p:nvCxnSpPr>
          <p:cNvPr id="3600" name="Google Shape;3600;p61"/>
          <p:cNvCxnSpPr/>
          <p:nvPr/>
        </p:nvCxnSpPr>
        <p:spPr>
          <a:xfrm flipH="1" rot="5400000">
            <a:off x="-333901" y="2421351"/>
            <a:ext cx="2966100" cy="6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3601" name="Google Shape;3601;p61"/>
          <p:cNvCxnSpPr/>
          <p:nvPr/>
        </p:nvCxnSpPr>
        <p:spPr>
          <a:xfrm rot="10800000">
            <a:off x="916021" y="3587527"/>
            <a:ext cx="5105700" cy="9000"/>
          </a:xfrm>
          <a:prstGeom prst="straightConnector1">
            <a:avLst/>
          </a:prstGeom>
          <a:noFill/>
          <a:ln cap="flat" cmpd="sng" w="9525">
            <a:solidFill>
              <a:schemeClr val="dk2"/>
            </a:solidFill>
            <a:prstDash val="solid"/>
            <a:round/>
            <a:headEnd len="med" w="med" type="triangle"/>
            <a:tailEnd len="med" w="med" type="none"/>
          </a:ln>
        </p:spPr>
      </p:cxnSp>
      <p:sp>
        <p:nvSpPr>
          <p:cNvPr id="3602" name="Google Shape;3602;p61"/>
          <p:cNvSpPr/>
          <p:nvPr/>
        </p:nvSpPr>
        <p:spPr>
          <a:xfrm>
            <a:off x="1163850" y="825975"/>
            <a:ext cx="4159777" cy="2733175"/>
          </a:xfrm>
          <a:custGeom>
            <a:rect b="b" l="l" r="r" t="t"/>
            <a:pathLst>
              <a:path extrusionOk="0" h="109327" w="181412">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cap="flat" cmpd="sng" w="9525">
            <a:solidFill>
              <a:srgbClr val="0000FF"/>
            </a:solidFill>
            <a:prstDash val="solid"/>
            <a:round/>
            <a:headEnd len="med" w="med" type="none"/>
            <a:tailEnd len="med" w="med" type="none"/>
          </a:ln>
        </p:spPr>
      </p:sp>
      <p:sp>
        <p:nvSpPr>
          <p:cNvPr id="3603" name="Google Shape;3603;p61"/>
          <p:cNvSpPr/>
          <p:nvPr/>
        </p:nvSpPr>
        <p:spPr>
          <a:xfrm>
            <a:off x="1155225" y="1569325"/>
            <a:ext cx="4077275" cy="1989739"/>
          </a:xfrm>
          <a:custGeom>
            <a:rect b="b" l="l" r="r" t="t"/>
            <a:pathLst>
              <a:path extrusionOk="0" h="86501" w="163091">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cap="flat" cmpd="sng" w="9525">
            <a:solidFill>
              <a:srgbClr val="FF0000"/>
            </a:solidFill>
            <a:prstDash val="solid"/>
            <a:round/>
            <a:headEnd len="med" w="med" type="none"/>
            <a:tailEnd len="med" w="med" type="none"/>
          </a:ln>
        </p:spPr>
      </p:sp>
      <p:sp>
        <p:nvSpPr>
          <p:cNvPr id="3604" name="Google Shape;3604;p61"/>
          <p:cNvSpPr/>
          <p:nvPr/>
        </p:nvSpPr>
        <p:spPr>
          <a:xfrm>
            <a:off x="1193900" y="2042375"/>
            <a:ext cx="4039700" cy="1501750"/>
          </a:xfrm>
          <a:custGeom>
            <a:rect b="b" l="l" r="r" t="t"/>
            <a:pathLst>
              <a:path extrusionOk="0" h="60070" w="161588">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cap="flat" cmpd="sng" w="9525">
            <a:solidFill>
              <a:srgbClr val="6AA84F"/>
            </a:solidFill>
            <a:prstDash val="solid"/>
            <a:round/>
            <a:headEnd len="med" w="med" type="none"/>
            <a:tailEnd len="med" w="med" type="none"/>
          </a:ln>
        </p:spPr>
      </p:sp>
      <p:sp>
        <p:nvSpPr>
          <p:cNvPr id="3605" name="Google Shape;3605;p61"/>
          <p:cNvSpPr/>
          <p:nvPr/>
        </p:nvSpPr>
        <p:spPr>
          <a:xfrm>
            <a:off x="1201400" y="2571750"/>
            <a:ext cx="4009675" cy="987396"/>
          </a:xfrm>
          <a:custGeom>
            <a:rect b="b" l="l" r="r" t="t"/>
            <a:pathLst>
              <a:path extrusionOk="0" h="38657" w="160387">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cap="flat" cmpd="sng" w="9525">
            <a:solidFill>
              <a:schemeClr val="dk2"/>
            </a:solidFill>
            <a:prstDash val="lgDash"/>
            <a:round/>
            <a:headEnd len="med" w="med" type="none"/>
            <a:tailEnd len="med" w="med" type="none"/>
          </a:ln>
        </p:spPr>
      </p:sp>
      <p:sp>
        <p:nvSpPr>
          <p:cNvPr id="3606" name="Google Shape;3606;p61"/>
          <p:cNvSpPr txBox="1"/>
          <p:nvPr/>
        </p:nvSpPr>
        <p:spPr>
          <a:xfrm>
            <a:off x="5481400" y="675800"/>
            <a:ext cx="1081200" cy="3003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3607" name="Google Shape;3607;p61"/>
          <p:cNvSpPr txBox="1"/>
          <p:nvPr/>
        </p:nvSpPr>
        <p:spPr>
          <a:xfrm>
            <a:off x="5481400" y="1383850"/>
            <a:ext cx="1081200" cy="300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Med</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3608" name="Google Shape;3608;p61"/>
          <p:cNvSpPr txBox="1"/>
          <p:nvPr/>
        </p:nvSpPr>
        <p:spPr>
          <a:xfrm>
            <a:off x="5481400" y="1949225"/>
            <a:ext cx="1081200" cy="3003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Small</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3609" name="Google Shape;3609;p61"/>
          <p:cNvSpPr txBox="1"/>
          <p:nvPr/>
        </p:nvSpPr>
        <p:spPr>
          <a:xfrm>
            <a:off x="5481400" y="2571750"/>
            <a:ext cx="1081200" cy="484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3610" name="Google Shape;3610;p61"/>
          <p:cNvSpPr txBox="1"/>
          <p:nvPr/>
        </p:nvSpPr>
        <p:spPr>
          <a:xfrm>
            <a:off x="633700" y="1892200"/>
            <a:ext cx="470700" cy="300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3611" name="Google Shape;3611;p61"/>
          <p:cNvSpPr txBox="1"/>
          <p:nvPr/>
        </p:nvSpPr>
        <p:spPr>
          <a:xfrm>
            <a:off x="3188900" y="3696525"/>
            <a:ext cx="1549200" cy="35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3612" name="Google Shape;3612;p61"/>
          <p:cNvSpPr txBox="1"/>
          <p:nvPr/>
        </p:nvSpPr>
        <p:spPr>
          <a:xfrm>
            <a:off x="2852800" y="42904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 does Deep learning work?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7"/>
          <p:cNvGrpSpPr/>
          <p:nvPr/>
        </p:nvGrpSpPr>
        <p:grpSpPr>
          <a:xfrm>
            <a:off x="2553578" y="2110634"/>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6" name="Shape 3616"/>
        <p:cNvGrpSpPr/>
        <p:nvPr/>
      </p:nvGrpSpPr>
      <p:grpSpPr>
        <a:xfrm>
          <a:off x="0" y="0"/>
          <a:ext cx="0" cy="0"/>
          <a:chOff x="0" y="0"/>
          <a:chExt cx="0" cy="0"/>
        </a:xfrm>
      </p:grpSpPr>
      <p:sp>
        <p:nvSpPr>
          <p:cNvPr id="3617" name="Google Shape;3617;p62"/>
          <p:cNvSpPr/>
          <p:nvPr/>
        </p:nvSpPr>
        <p:spPr>
          <a:xfrm>
            <a:off x="4485958" y="89999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baseline="-25000" sz="1200"/>
          </a:p>
        </p:txBody>
      </p:sp>
      <p:sp>
        <p:nvSpPr>
          <p:cNvPr id="3618" name="Google Shape;3618;p62"/>
          <p:cNvSpPr/>
          <p:nvPr/>
        </p:nvSpPr>
        <p:spPr>
          <a:xfrm>
            <a:off x="4485958" y="17906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3619" name="Google Shape;3619;p62"/>
          <p:cNvSpPr/>
          <p:nvPr/>
        </p:nvSpPr>
        <p:spPr>
          <a:xfrm>
            <a:off x="4485958" y="2681336"/>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3</a:t>
            </a:r>
            <a:endParaRPr sz="1600">
              <a:solidFill>
                <a:schemeClr val="dk1"/>
              </a:solidFill>
            </a:endParaRPr>
          </a:p>
        </p:txBody>
      </p:sp>
      <p:sp>
        <p:nvSpPr>
          <p:cNvPr id="3620" name="Google Shape;3620;p62"/>
          <p:cNvSpPr txBox="1"/>
          <p:nvPr/>
        </p:nvSpPr>
        <p:spPr>
          <a:xfrm>
            <a:off x="2892936"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3621" name="Google Shape;3621;p62"/>
          <p:cNvSpPr txBox="1"/>
          <p:nvPr/>
        </p:nvSpPr>
        <p:spPr>
          <a:xfrm>
            <a:off x="4346283" y="313350"/>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3622" name="Google Shape;3622;p62"/>
          <p:cNvSpPr txBox="1"/>
          <p:nvPr/>
        </p:nvSpPr>
        <p:spPr>
          <a:xfrm>
            <a:off x="5799631"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3623" name="Google Shape;3623;p62"/>
          <p:cNvSpPr txBox="1"/>
          <p:nvPr/>
        </p:nvSpPr>
        <p:spPr>
          <a:xfrm>
            <a:off x="2486078"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3624" name="Google Shape;3624;p62"/>
          <p:cNvSpPr/>
          <p:nvPr/>
        </p:nvSpPr>
        <p:spPr>
          <a:xfrm>
            <a:off x="4485958" y="3572009"/>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4</a:t>
            </a:r>
            <a:endParaRPr sz="1600">
              <a:solidFill>
                <a:schemeClr val="dk1"/>
              </a:solidFill>
            </a:endParaRPr>
          </a:p>
        </p:txBody>
      </p:sp>
      <p:sp>
        <p:nvSpPr>
          <p:cNvPr id="3625" name="Google Shape;3625;p62"/>
          <p:cNvSpPr/>
          <p:nvPr/>
        </p:nvSpPr>
        <p:spPr>
          <a:xfrm>
            <a:off x="2900281" y="22558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2"/>
          <p:cNvSpPr/>
          <p:nvPr/>
        </p:nvSpPr>
        <p:spPr>
          <a:xfrm>
            <a:off x="2900281" y="252329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2"/>
          <p:cNvSpPr/>
          <p:nvPr/>
        </p:nvSpPr>
        <p:spPr>
          <a:xfrm>
            <a:off x="2900281" y="279078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2"/>
          <p:cNvSpPr/>
          <p:nvPr/>
        </p:nvSpPr>
        <p:spPr>
          <a:xfrm>
            <a:off x="5952022" y="22808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3629" name="Google Shape;3629;p62"/>
          <p:cNvCxnSpPr>
            <a:stCxn id="3625" idx="6"/>
            <a:endCxn id="3617" idx="2"/>
          </p:cNvCxnSpPr>
          <p:nvPr/>
        </p:nvCxnSpPr>
        <p:spPr>
          <a:xfrm flipH="1" rot="10800000">
            <a:off x="2979781" y="1205806"/>
            <a:ext cx="1506300" cy="1084200"/>
          </a:xfrm>
          <a:prstGeom prst="straightConnector1">
            <a:avLst/>
          </a:prstGeom>
          <a:noFill/>
          <a:ln cap="flat" cmpd="sng" w="9525">
            <a:solidFill>
              <a:schemeClr val="dk2"/>
            </a:solidFill>
            <a:prstDash val="solid"/>
            <a:round/>
            <a:headEnd len="med" w="med" type="none"/>
            <a:tailEnd len="med" w="med" type="triangle"/>
          </a:ln>
        </p:spPr>
      </p:cxnSp>
      <p:cxnSp>
        <p:nvCxnSpPr>
          <p:cNvPr id="3630" name="Google Shape;3630;p62"/>
          <p:cNvCxnSpPr>
            <a:stCxn id="3626" idx="6"/>
            <a:endCxn id="3617" idx="2"/>
          </p:cNvCxnSpPr>
          <p:nvPr/>
        </p:nvCxnSpPr>
        <p:spPr>
          <a:xfrm flipH="1" rot="10800000">
            <a:off x="2979781" y="1205694"/>
            <a:ext cx="1506300" cy="1351800"/>
          </a:xfrm>
          <a:prstGeom prst="straightConnector1">
            <a:avLst/>
          </a:prstGeom>
          <a:noFill/>
          <a:ln cap="flat" cmpd="sng" w="9525">
            <a:solidFill>
              <a:schemeClr val="dk2"/>
            </a:solidFill>
            <a:prstDash val="solid"/>
            <a:round/>
            <a:headEnd len="med" w="med" type="none"/>
            <a:tailEnd len="med" w="med" type="triangle"/>
          </a:ln>
        </p:spPr>
      </p:cxnSp>
      <p:cxnSp>
        <p:nvCxnSpPr>
          <p:cNvPr id="3631" name="Google Shape;3631;p62"/>
          <p:cNvCxnSpPr>
            <a:stCxn id="3627" idx="6"/>
            <a:endCxn id="3617" idx="2"/>
          </p:cNvCxnSpPr>
          <p:nvPr/>
        </p:nvCxnSpPr>
        <p:spPr>
          <a:xfrm flipH="1" rot="10800000">
            <a:off x="2979781" y="1205881"/>
            <a:ext cx="1506300" cy="1619100"/>
          </a:xfrm>
          <a:prstGeom prst="straightConnector1">
            <a:avLst/>
          </a:prstGeom>
          <a:noFill/>
          <a:ln cap="flat" cmpd="sng" w="9525">
            <a:solidFill>
              <a:schemeClr val="dk2"/>
            </a:solidFill>
            <a:prstDash val="solid"/>
            <a:round/>
            <a:headEnd len="med" w="med" type="none"/>
            <a:tailEnd len="med" w="med" type="triangle"/>
          </a:ln>
        </p:spPr>
      </p:cxnSp>
      <p:cxnSp>
        <p:nvCxnSpPr>
          <p:cNvPr id="3632" name="Google Shape;3632;p62"/>
          <p:cNvCxnSpPr>
            <a:stCxn id="3625" idx="6"/>
            <a:endCxn id="3618" idx="2"/>
          </p:cNvCxnSpPr>
          <p:nvPr/>
        </p:nvCxnSpPr>
        <p:spPr>
          <a:xfrm flipH="1" rot="10800000">
            <a:off x="2979781" y="2096506"/>
            <a:ext cx="1506300" cy="193500"/>
          </a:xfrm>
          <a:prstGeom prst="straightConnector1">
            <a:avLst/>
          </a:prstGeom>
          <a:noFill/>
          <a:ln cap="flat" cmpd="sng" w="9525">
            <a:solidFill>
              <a:schemeClr val="dk2"/>
            </a:solidFill>
            <a:prstDash val="solid"/>
            <a:round/>
            <a:headEnd len="med" w="med" type="none"/>
            <a:tailEnd len="med" w="med" type="triangle"/>
          </a:ln>
        </p:spPr>
      </p:cxnSp>
      <p:cxnSp>
        <p:nvCxnSpPr>
          <p:cNvPr id="3633" name="Google Shape;3633;p62"/>
          <p:cNvCxnSpPr>
            <a:stCxn id="3625" idx="6"/>
            <a:endCxn id="3619" idx="2"/>
          </p:cNvCxnSpPr>
          <p:nvPr/>
        </p:nvCxnSpPr>
        <p:spPr>
          <a:xfrm>
            <a:off x="2979781" y="2290006"/>
            <a:ext cx="1506300" cy="697200"/>
          </a:xfrm>
          <a:prstGeom prst="straightConnector1">
            <a:avLst/>
          </a:prstGeom>
          <a:noFill/>
          <a:ln cap="flat" cmpd="sng" w="9525">
            <a:solidFill>
              <a:schemeClr val="dk2"/>
            </a:solidFill>
            <a:prstDash val="solid"/>
            <a:round/>
            <a:headEnd len="med" w="med" type="none"/>
            <a:tailEnd len="med" w="med" type="triangle"/>
          </a:ln>
        </p:spPr>
      </p:cxnSp>
      <p:cxnSp>
        <p:nvCxnSpPr>
          <p:cNvPr id="3634" name="Google Shape;3634;p62"/>
          <p:cNvCxnSpPr>
            <a:stCxn id="3625" idx="5"/>
            <a:endCxn id="3624" idx="2"/>
          </p:cNvCxnSpPr>
          <p:nvPr/>
        </p:nvCxnSpPr>
        <p:spPr>
          <a:xfrm>
            <a:off x="2968138" y="2314189"/>
            <a:ext cx="1517700" cy="1563600"/>
          </a:xfrm>
          <a:prstGeom prst="straightConnector1">
            <a:avLst/>
          </a:prstGeom>
          <a:noFill/>
          <a:ln cap="flat" cmpd="sng" w="9525">
            <a:solidFill>
              <a:schemeClr val="dk2"/>
            </a:solidFill>
            <a:prstDash val="solid"/>
            <a:round/>
            <a:headEnd len="med" w="med" type="none"/>
            <a:tailEnd len="med" w="med" type="triangle"/>
          </a:ln>
        </p:spPr>
      </p:cxnSp>
      <p:cxnSp>
        <p:nvCxnSpPr>
          <p:cNvPr id="3635" name="Google Shape;3635;p62"/>
          <p:cNvCxnSpPr>
            <a:stCxn id="3626" idx="6"/>
            <a:endCxn id="3618" idx="2"/>
          </p:cNvCxnSpPr>
          <p:nvPr/>
        </p:nvCxnSpPr>
        <p:spPr>
          <a:xfrm flipH="1" rot="10800000">
            <a:off x="2979781" y="2096394"/>
            <a:ext cx="1506300" cy="461100"/>
          </a:xfrm>
          <a:prstGeom prst="straightConnector1">
            <a:avLst/>
          </a:prstGeom>
          <a:noFill/>
          <a:ln cap="flat" cmpd="sng" w="9525">
            <a:solidFill>
              <a:schemeClr val="dk2"/>
            </a:solidFill>
            <a:prstDash val="solid"/>
            <a:round/>
            <a:headEnd len="med" w="med" type="none"/>
            <a:tailEnd len="med" w="med" type="triangle"/>
          </a:ln>
        </p:spPr>
      </p:cxnSp>
      <p:cxnSp>
        <p:nvCxnSpPr>
          <p:cNvPr id="3636" name="Google Shape;3636;p62"/>
          <p:cNvCxnSpPr>
            <a:stCxn id="3626" idx="6"/>
            <a:endCxn id="3619" idx="2"/>
          </p:cNvCxnSpPr>
          <p:nvPr/>
        </p:nvCxnSpPr>
        <p:spPr>
          <a:xfrm>
            <a:off x="2979781" y="2557494"/>
            <a:ext cx="1506300" cy="429600"/>
          </a:xfrm>
          <a:prstGeom prst="straightConnector1">
            <a:avLst/>
          </a:prstGeom>
          <a:noFill/>
          <a:ln cap="flat" cmpd="sng" w="9525">
            <a:solidFill>
              <a:schemeClr val="dk2"/>
            </a:solidFill>
            <a:prstDash val="solid"/>
            <a:round/>
            <a:headEnd len="med" w="med" type="none"/>
            <a:tailEnd len="med" w="med" type="triangle"/>
          </a:ln>
        </p:spPr>
      </p:cxnSp>
      <p:cxnSp>
        <p:nvCxnSpPr>
          <p:cNvPr id="3637" name="Google Shape;3637;p62"/>
          <p:cNvCxnSpPr>
            <a:stCxn id="3626" idx="6"/>
            <a:endCxn id="3624" idx="2"/>
          </p:cNvCxnSpPr>
          <p:nvPr/>
        </p:nvCxnSpPr>
        <p:spPr>
          <a:xfrm>
            <a:off x="2979781" y="2557494"/>
            <a:ext cx="1506300" cy="1320300"/>
          </a:xfrm>
          <a:prstGeom prst="straightConnector1">
            <a:avLst/>
          </a:prstGeom>
          <a:noFill/>
          <a:ln cap="flat" cmpd="sng" w="9525">
            <a:solidFill>
              <a:schemeClr val="dk2"/>
            </a:solidFill>
            <a:prstDash val="solid"/>
            <a:round/>
            <a:headEnd len="med" w="med" type="none"/>
            <a:tailEnd len="med" w="med" type="triangle"/>
          </a:ln>
        </p:spPr>
      </p:cxnSp>
      <p:cxnSp>
        <p:nvCxnSpPr>
          <p:cNvPr id="3638" name="Google Shape;3638;p62"/>
          <p:cNvCxnSpPr>
            <a:stCxn id="3627" idx="6"/>
            <a:endCxn id="3618" idx="2"/>
          </p:cNvCxnSpPr>
          <p:nvPr/>
        </p:nvCxnSpPr>
        <p:spPr>
          <a:xfrm flipH="1" rot="10800000">
            <a:off x="2979781" y="2096581"/>
            <a:ext cx="1506300" cy="728400"/>
          </a:xfrm>
          <a:prstGeom prst="straightConnector1">
            <a:avLst/>
          </a:prstGeom>
          <a:noFill/>
          <a:ln cap="flat" cmpd="sng" w="9525">
            <a:solidFill>
              <a:schemeClr val="dk2"/>
            </a:solidFill>
            <a:prstDash val="solid"/>
            <a:round/>
            <a:headEnd len="med" w="med" type="none"/>
            <a:tailEnd len="med" w="med" type="triangle"/>
          </a:ln>
        </p:spPr>
      </p:cxnSp>
      <p:cxnSp>
        <p:nvCxnSpPr>
          <p:cNvPr id="3639" name="Google Shape;3639;p62"/>
          <p:cNvCxnSpPr>
            <a:stCxn id="3627" idx="6"/>
            <a:endCxn id="3619" idx="2"/>
          </p:cNvCxnSpPr>
          <p:nvPr/>
        </p:nvCxnSpPr>
        <p:spPr>
          <a:xfrm>
            <a:off x="2979781" y="2824981"/>
            <a:ext cx="1506300" cy="162300"/>
          </a:xfrm>
          <a:prstGeom prst="straightConnector1">
            <a:avLst/>
          </a:prstGeom>
          <a:noFill/>
          <a:ln cap="flat" cmpd="sng" w="9525">
            <a:solidFill>
              <a:schemeClr val="dk2"/>
            </a:solidFill>
            <a:prstDash val="solid"/>
            <a:round/>
            <a:headEnd len="med" w="med" type="none"/>
            <a:tailEnd len="med" w="med" type="triangle"/>
          </a:ln>
        </p:spPr>
      </p:cxnSp>
      <p:cxnSp>
        <p:nvCxnSpPr>
          <p:cNvPr id="3640" name="Google Shape;3640;p62"/>
          <p:cNvCxnSpPr>
            <a:stCxn id="3627" idx="6"/>
            <a:endCxn id="3624" idx="2"/>
          </p:cNvCxnSpPr>
          <p:nvPr/>
        </p:nvCxnSpPr>
        <p:spPr>
          <a:xfrm>
            <a:off x="2979781" y="2824981"/>
            <a:ext cx="1506300" cy="1053000"/>
          </a:xfrm>
          <a:prstGeom prst="straightConnector1">
            <a:avLst/>
          </a:prstGeom>
          <a:noFill/>
          <a:ln cap="flat" cmpd="sng" w="9525">
            <a:solidFill>
              <a:schemeClr val="dk2"/>
            </a:solidFill>
            <a:prstDash val="solid"/>
            <a:round/>
            <a:headEnd len="med" w="med" type="none"/>
            <a:tailEnd len="med" w="med" type="triangle"/>
          </a:ln>
        </p:spPr>
      </p:cxnSp>
      <p:cxnSp>
        <p:nvCxnSpPr>
          <p:cNvPr id="3641" name="Google Shape;3641;p62"/>
          <p:cNvCxnSpPr>
            <a:stCxn id="3628" idx="6"/>
            <a:endCxn id="3642" idx="1"/>
          </p:cNvCxnSpPr>
          <p:nvPr/>
        </p:nvCxnSpPr>
        <p:spPr>
          <a:xfrm flipH="1" rot="10800000">
            <a:off x="6490822" y="2557551"/>
            <a:ext cx="683700" cy="2100"/>
          </a:xfrm>
          <a:prstGeom prst="straightConnector1">
            <a:avLst/>
          </a:prstGeom>
          <a:noFill/>
          <a:ln cap="flat" cmpd="sng" w="19050">
            <a:solidFill>
              <a:schemeClr val="dk2"/>
            </a:solidFill>
            <a:prstDash val="solid"/>
            <a:round/>
            <a:headEnd len="med" w="med" type="none"/>
            <a:tailEnd len="med" w="med" type="triangle"/>
          </a:ln>
        </p:spPr>
      </p:cxnSp>
      <p:sp>
        <p:nvSpPr>
          <p:cNvPr id="3643" name="Google Shape;3643;p62"/>
          <p:cNvSpPr txBox="1"/>
          <p:nvPr/>
        </p:nvSpPr>
        <p:spPr>
          <a:xfrm>
            <a:off x="4217647"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3644" name="Google Shape;3644;p62"/>
          <p:cNvSpPr txBox="1"/>
          <p:nvPr/>
        </p:nvSpPr>
        <p:spPr>
          <a:xfrm>
            <a:off x="6076972"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sp>
        <p:nvSpPr>
          <p:cNvPr id="3645" name="Google Shape;3645;p62"/>
          <p:cNvSpPr/>
          <p:nvPr/>
        </p:nvSpPr>
        <p:spPr>
          <a:xfrm>
            <a:off x="2795108" y="1609101"/>
            <a:ext cx="347100" cy="19710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2"/>
          <p:cNvSpPr txBox="1"/>
          <p:nvPr/>
        </p:nvSpPr>
        <p:spPr>
          <a:xfrm>
            <a:off x="2280100" y="237155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3647" name="Google Shape;3647;p62"/>
          <p:cNvCxnSpPr>
            <a:stCxn id="3624" idx="6"/>
            <a:endCxn id="3628" idx="2"/>
          </p:cNvCxnSpPr>
          <p:nvPr/>
        </p:nvCxnSpPr>
        <p:spPr>
          <a:xfrm flipH="1" rot="10800000">
            <a:off x="5079058" y="2559659"/>
            <a:ext cx="873000" cy="1318200"/>
          </a:xfrm>
          <a:prstGeom prst="straightConnector1">
            <a:avLst/>
          </a:prstGeom>
          <a:noFill/>
          <a:ln cap="flat" cmpd="sng" w="9525">
            <a:solidFill>
              <a:schemeClr val="dk2"/>
            </a:solidFill>
            <a:prstDash val="solid"/>
            <a:round/>
            <a:headEnd len="med" w="med" type="none"/>
            <a:tailEnd len="med" w="med" type="triangle"/>
          </a:ln>
        </p:spPr>
      </p:cxnSp>
      <p:cxnSp>
        <p:nvCxnSpPr>
          <p:cNvPr id="3648" name="Google Shape;3648;p62"/>
          <p:cNvCxnSpPr>
            <a:stCxn id="3619" idx="6"/>
            <a:endCxn id="3628" idx="2"/>
          </p:cNvCxnSpPr>
          <p:nvPr/>
        </p:nvCxnSpPr>
        <p:spPr>
          <a:xfrm flipH="1" rot="10800000">
            <a:off x="5079058" y="2559686"/>
            <a:ext cx="873000" cy="427500"/>
          </a:xfrm>
          <a:prstGeom prst="straightConnector1">
            <a:avLst/>
          </a:prstGeom>
          <a:noFill/>
          <a:ln cap="flat" cmpd="sng" w="9525">
            <a:solidFill>
              <a:schemeClr val="dk2"/>
            </a:solidFill>
            <a:prstDash val="solid"/>
            <a:round/>
            <a:headEnd len="med" w="med" type="none"/>
            <a:tailEnd len="med" w="med" type="triangle"/>
          </a:ln>
        </p:spPr>
      </p:cxnSp>
      <p:cxnSp>
        <p:nvCxnSpPr>
          <p:cNvPr id="3649" name="Google Shape;3649;p62"/>
          <p:cNvCxnSpPr>
            <a:stCxn id="3618" idx="6"/>
            <a:endCxn id="3628" idx="2"/>
          </p:cNvCxnSpPr>
          <p:nvPr/>
        </p:nvCxnSpPr>
        <p:spPr>
          <a:xfrm>
            <a:off x="5079058" y="2096513"/>
            <a:ext cx="873000" cy="463200"/>
          </a:xfrm>
          <a:prstGeom prst="straightConnector1">
            <a:avLst/>
          </a:prstGeom>
          <a:noFill/>
          <a:ln cap="flat" cmpd="sng" w="9525">
            <a:solidFill>
              <a:schemeClr val="dk2"/>
            </a:solidFill>
            <a:prstDash val="solid"/>
            <a:round/>
            <a:headEnd len="med" w="med" type="none"/>
            <a:tailEnd len="med" w="med" type="triangle"/>
          </a:ln>
        </p:spPr>
      </p:cxnSp>
      <p:cxnSp>
        <p:nvCxnSpPr>
          <p:cNvPr id="3650" name="Google Shape;3650;p62"/>
          <p:cNvCxnSpPr>
            <a:stCxn id="3617" idx="6"/>
            <a:endCxn id="3628" idx="2"/>
          </p:cNvCxnSpPr>
          <p:nvPr/>
        </p:nvCxnSpPr>
        <p:spPr>
          <a:xfrm>
            <a:off x="5079058" y="1205841"/>
            <a:ext cx="873000" cy="1353900"/>
          </a:xfrm>
          <a:prstGeom prst="straightConnector1">
            <a:avLst/>
          </a:prstGeom>
          <a:noFill/>
          <a:ln cap="flat" cmpd="sng" w="9525">
            <a:solidFill>
              <a:schemeClr val="dk2"/>
            </a:solidFill>
            <a:prstDash val="solid"/>
            <a:round/>
            <a:headEnd len="med" w="med" type="none"/>
            <a:tailEnd len="med" w="med" type="triangle"/>
          </a:ln>
        </p:spPr>
      </p:cxnSp>
      <p:sp>
        <p:nvSpPr>
          <p:cNvPr id="3642" name="Google Shape;3642;p62"/>
          <p:cNvSpPr txBox="1"/>
          <p:nvPr/>
        </p:nvSpPr>
        <p:spPr>
          <a:xfrm>
            <a:off x="7174525" y="236940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3651" name="Google Shape;3651;p62"/>
          <p:cNvSpPr txBox="1"/>
          <p:nvPr/>
        </p:nvSpPr>
        <p:spPr>
          <a:xfrm rot="-5400000">
            <a:off x="180150" y="21627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One hidden layer neural network</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5" name="Shape 3655"/>
        <p:cNvGrpSpPr/>
        <p:nvPr/>
      </p:nvGrpSpPr>
      <p:grpSpPr>
        <a:xfrm>
          <a:off x="0" y="0"/>
          <a:ext cx="0" cy="0"/>
          <a:chOff x="0" y="0"/>
          <a:chExt cx="0" cy="0"/>
        </a:xfrm>
      </p:grpSpPr>
      <p:sp>
        <p:nvSpPr>
          <p:cNvPr id="3656" name="Google Shape;3656;p63"/>
          <p:cNvSpPr/>
          <p:nvPr/>
        </p:nvSpPr>
        <p:spPr>
          <a:xfrm>
            <a:off x="3876358" y="4190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3657" name="Google Shape;3657;p63"/>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3658" name="Google Shape;3658;p63"/>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3659" name="Google Shape;3659;p63"/>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3660" name="Google Shape;3660;p63"/>
          <p:cNvCxnSpPr>
            <a:stCxn id="3659" idx="6"/>
            <a:endCxn id="3661"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3662" name="Google Shape;3662;p63"/>
          <p:cNvCxnSpPr>
            <a:stCxn id="3657" idx="6"/>
            <a:endCxn id="3659"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3663" name="Google Shape;3663;p63"/>
          <p:cNvCxnSpPr>
            <a:stCxn id="3656" idx="6"/>
            <a:endCxn id="3659"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3664" name="Google Shape;3664;p63"/>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3665" name="Google Shape;3665;p63"/>
          <p:cNvCxnSpPr>
            <a:stCxn id="3658" idx="3"/>
            <a:endCxn id="3656"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3666" name="Google Shape;3666;p63"/>
          <p:cNvCxnSpPr>
            <a:stCxn id="3664" idx="3"/>
            <a:endCxn id="3657"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3667" name="Google Shape;3667;p63"/>
          <p:cNvCxnSpPr>
            <a:stCxn id="3658" idx="3"/>
            <a:endCxn id="3657"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3668" name="Google Shape;3668;p63"/>
          <p:cNvCxnSpPr>
            <a:stCxn id="3664" idx="3"/>
            <a:endCxn id="3656"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3669" name="Google Shape;3669;p63"/>
          <p:cNvGrpSpPr/>
          <p:nvPr/>
        </p:nvGrpSpPr>
        <p:grpSpPr>
          <a:xfrm>
            <a:off x="1283000" y="2571753"/>
            <a:ext cx="6225127" cy="1733100"/>
            <a:chOff x="1283000" y="2571753"/>
            <a:chExt cx="6225127" cy="1733100"/>
          </a:xfrm>
        </p:grpSpPr>
        <p:sp>
          <p:nvSpPr>
            <p:cNvPr id="3670" name="Google Shape;3670;p63"/>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1" name="Google Shape;3671;p63"/>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2" name="Google Shape;3672;p63"/>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3" name="Google Shape;3673;p63"/>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4" name="Google Shape;3674;p63"/>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5" name="Google Shape;3675;p63"/>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6" name="Google Shape;3676;p63"/>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7" name="Google Shape;3677;p63"/>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8" name="Google Shape;3678;p63"/>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79" name="Google Shape;3679;p63"/>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80" name="Google Shape;3680;p63"/>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81" name="Google Shape;3681;p63"/>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82" name="Google Shape;3682;p63"/>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83" name="Google Shape;3683;p63"/>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684" name="Google Shape;3684;p63"/>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3685" name="Google Shape;3685;p63"/>
            <p:cNvCxnSpPr>
              <a:stCxn id="3670" idx="6"/>
              <a:endCxn id="3673"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686" name="Google Shape;3686;p63"/>
            <p:cNvCxnSpPr>
              <a:stCxn id="3670" idx="6"/>
              <a:endCxn id="3674"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687" name="Google Shape;3687;p63"/>
            <p:cNvCxnSpPr>
              <a:endCxn id="3675"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3688" name="Google Shape;3688;p63"/>
            <p:cNvCxnSpPr>
              <a:stCxn id="3671" idx="6"/>
              <a:endCxn id="3673"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689" name="Google Shape;3689;p63"/>
            <p:cNvCxnSpPr>
              <a:stCxn id="3671" idx="6"/>
              <a:endCxn id="3674"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690" name="Google Shape;3690;p63"/>
            <p:cNvCxnSpPr>
              <a:stCxn id="3671" idx="6"/>
              <a:endCxn id="3675"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3691" name="Google Shape;3691;p63"/>
            <p:cNvCxnSpPr>
              <a:stCxn id="3672" idx="6"/>
              <a:endCxn id="3673"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3692" name="Google Shape;3692;p63"/>
            <p:cNvCxnSpPr>
              <a:stCxn id="3672" idx="6"/>
              <a:endCxn id="3674"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3693" name="Google Shape;3693;p63"/>
            <p:cNvCxnSpPr>
              <a:stCxn id="3672" idx="6"/>
              <a:endCxn id="3675"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694" name="Google Shape;3694;p63"/>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695" name="Google Shape;3695;p63"/>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696" name="Google Shape;3696;p63"/>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3697" name="Google Shape;3697;p63"/>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698" name="Google Shape;3698;p63"/>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699" name="Google Shape;3699;p63"/>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3700" name="Google Shape;3700;p63"/>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3701" name="Google Shape;3701;p63"/>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3702" name="Google Shape;3702;p63"/>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03" name="Google Shape;3703;p63"/>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04" name="Google Shape;3704;p63"/>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05" name="Google Shape;3705;p63"/>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3706" name="Google Shape;3706;p63"/>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07" name="Google Shape;3707;p63"/>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08" name="Google Shape;3708;p63"/>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3709" name="Google Shape;3709;p63"/>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3710" name="Google Shape;3710;p63"/>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3711" name="Google Shape;3711;p63"/>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12" name="Google Shape;3712;p63"/>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13" name="Google Shape;3713;p63"/>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14" name="Google Shape;3714;p63"/>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3715" name="Google Shape;3715;p63"/>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16" name="Google Shape;3716;p63"/>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17" name="Google Shape;3717;p63"/>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3718" name="Google Shape;3718;p63"/>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3719" name="Google Shape;3719;p63"/>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3720" name="Google Shape;3720;p63"/>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21" name="Google Shape;3721;p63"/>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22" name="Google Shape;3722;p63"/>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23" name="Google Shape;3723;p63"/>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3724" name="Google Shape;3724;p63"/>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3725" name="Google Shape;3725;p63"/>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3726" name="Google Shape;3726;p63"/>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3727" name="Google Shape;3727;p63"/>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3728" name="Google Shape;3728;p63"/>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3729" name="Google Shape;3729;p63"/>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3730" name="Google Shape;3730;p63"/>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3731" name="Google Shape;3731;p63"/>
            <p:cNvCxnSpPr>
              <a:stCxn id="3682" idx="6"/>
              <a:endCxn id="3730"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3732" name="Google Shape;3732;p63"/>
            <p:cNvCxnSpPr>
              <a:stCxn id="3683" idx="6"/>
              <a:endCxn id="3730"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3733" name="Google Shape;3733;p63"/>
            <p:cNvCxnSpPr>
              <a:stCxn id="3684" idx="6"/>
              <a:endCxn id="3730"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3734" name="Google Shape;3734;p63"/>
            <p:cNvCxnSpPr>
              <a:stCxn id="3730"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3735" name="Google Shape;3735;p63"/>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3736" name="Google Shape;3736;p63"/>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3737" name="Google Shape;3737;p63"/>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3738" name="Google Shape;3738;p63"/>
          <p:cNvSpPr txBox="1"/>
          <p:nvPr/>
        </p:nvSpPr>
        <p:spPr>
          <a:xfrm>
            <a:off x="2818975" y="445705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2" name="Shape 3742"/>
        <p:cNvGrpSpPr/>
        <p:nvPr/>
      </p:nvGrpSpPr>
      <p:grpSpPr>
        <a:xfrm>
          <a:off x="0" y="0"/>
          <a:ext cx="0" cy="0"/>
          <a:chOff x="0" y="0"/>
          <a:chExt cx="0" cy="0"/>
        </a:xfrm>
      </p:grpSpPr>
      <p:grpSp>
        <p:nvGrpSpPr>
          <p:cNvPr id="3743" name="Google Shape;3743;p64"/>
          <p:cNvGrpSpPr/>
          <p:nvPr/>
        </p:nvGrpSpPr>
        <p:grpSpPr>
          <a:xfrm>
            <a:off x="1949500" y="786025"/>
            <a:ext cx="5590500" cy="378900"/>
            <a:chOff x="954475" y="734775"/>
            <a:chExt cx="5590500" cy="378900"/>
          </a:xfrm>
        </p:grpSpPr>
        <p:sp>
          <p:nvSpPr>
            <p:cNvPr id="3744" name="Google Shape;3744;p64"/>
            <p:cNvSpPr/>
            <p:nvPr/>
          </p:nvSpPr>
          <p:spPr>
            <a:xfrm>
              <a:off x="954475" y="734775"/>
              <a:ext cx="3522300" cy="3789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3745" name="Google Shape;3745;p64"/>
            <p:cNvSpPr/>
            <p:nvPr/>
          </p:nvSpPr>
          <p:spPr>
            <a:xfrm>
              <a:off x="4476775" y="734775"/>
              <a:ext cx="1287900" cy="378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3746" name="Google Shape;3746;p64"/>
            <p:cNvSpPr/>
            <p:nvPr/>
          </p:nvSpPr>
          <p:spPr>
            <a:xfrm>
              <a:off x="5764675" y="734775"/>
              <a:ext cx="780300" cy="3789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3747" name="Google Shape;3747;p64"/>
          <p:cNvGrpSpPr/>
          <p:nvPr/>
        </p:nvGrpSpPr>
        <p:grpSpPr>
          <a:xfrm>
            <a:off x="27550" y="2048825"/>
            <a:ext cx="2929595" cy="2543725"/>
            <a:chOff x="27550" y="1439225"/>
            <a:chExt cx="2929595" cy="2543725"/>
          </a:xfrm>
        </p:grpSpPr>
        <p:cxnSp>
          <p:nvCxnSpPr>
            <p:cNvPr id="3748" name="Google Shape;3748;p64"/>
            <p:cNvCxnSpPr/>
            <p:nvPr/>
          </p:nvCxnSpPr>
          <p:spPr>
            <a:xfrm rot="10800000">
              <a:off x="2139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3749" name="Google Shape;3749;p64"/>
            <p:cNvSpPr/>
            <p:nvPr/>
          </p:nvSpPr>
          <p:spPr>
            <a:xfrm>
              <a:off x="7445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9583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10959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9893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9738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6253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7170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4877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txBox="1"/>
            <p:nvPr/>
          </p:nvSpPr>
          <p:spPr>
            <a:xfrm>
              <a:off x="23516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3758" name="Google Shape;3758;p64"/>
            <p:cNvSpPr txBox="1"/>
            <p:nvPr/>
          </p:nvSpPr>
          <p:spPr>
            <a:xfrm rot="-5400000">
              <a:off x="-81800" y="16398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3759" name="Google Shape;3759;p64"/>
            <p:cNvCxnSpPr/>
            <p:nvPr/>
          </p:nvCxnSpPr>
          <p:spPr>
            <a:xfrm rot="10800000">
              <a:off x="367075" y="1888775"/>
              <a:ext cx="2027100" cy="1725000"/>
            </a:xfrm>
            <a:prstGeom prst="straightConnector1">
              <a:avLst/>
            </a:prstGeom>
            <a:noFill/>
            <a:ln cap="flat" cmpd="sng" w="19050">
              <a:solidFill>
                <a:srgbClr val="6AA84F"/>
              </a:solidFill>
              <a:prstDash val="dash"/>
              <a:round/>
              <a:headEnd len="med" w="med" type="none"/>
              <a:tailEnd len="med" w="med" type="none"/>
            </a:ln>
          </p:spPr>
        </p:cxnSp>
        <p:cxnSp>
          <p:nvCxnSpPr>
            <p:cNvPr id="3760" name="Google Shape;3760;p64"/>
            <p:cNvCxnSpPr/>
            <p:nvPr/>
          </p:nvCxnSpPr>
          <p:spPr>
            <a:xfrm flipH="1" rot="10800000">
              <a:off x="2980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3761" name="Google Shape;3761;p64"/>
            <p:cNvSpPr/>
            <p:nvPr/>
          </p:nvSpPr>
          <p:spPr>
            <a:xfrm>
              <a:off x="11417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12785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7163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9301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10218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10211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1311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1402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1402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12349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13259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1006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777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869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6690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7015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7925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8694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20124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1783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16159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17838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15397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17076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16159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17076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12941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15071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15072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14783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14028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10825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11742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1692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1463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11587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13266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11587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19207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1539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1631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8207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6253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8694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8687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11742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7" name="Google Shape;3807;p64"/>
          <p:cNvGrpSpPr/>
          <p:nvPr/>
        </p:nvGrpSpPr>
        <p:grpSpPr>
          <a:xfrm>
            <a:off x="3075550" y="2048825"/>
            <a:ext cx="2929595" cy="2543725"/>
            <a:chOff x="2846950" y="1439225"/>
            <a:chExt cx="2929595" cy="2543725"/>
          </a:xfrm>
        </p:grpSpPr>
        <p:cxnSp>
          <p:nvCxnSpPr>
            <p:cNvPr id="3808" name="Google Shape;3808;p64"/>
            <p:cNvCxnSpPr/>
            <p:nvPr/>
          </p:nvCxnSpPr>
          <p:spPr>
            <a:xfrm rot="10800000">
              <a:off x="30333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3809" name="Google Shape;3809;p64"/>
            <p:cNvSpPr/>
            <p:nvPr/>
          </p:nvSpPr>
          <p:spPr>
            <a:xfrm>
              <a:off x="35639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37777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39153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38087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37932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34447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4"/>
            <p:cNvSpPr/>
            <p:nvPr/>
          </p:nvSpPr>
          <p:spPr>
            <a:xfrm>
              <a:off x="35364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4"/>
            <p:cNvSpPr/>
            <p:nvPr/>
          </p:nvSpPr>
          <p:spPr>
            <a:xfrm>
              <a:off x="33071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txBox="1"/>
            <p:nvPr/>
          </p:nvSpPr>
          <p:spPr>
            <a:xfrm>
              <a:off x="51710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3818" name="Google Shape;3818;p64"/>
            <p:cNvSpPr txBox="1"/>
            <p:nvPr/>
          </p:nvSpPr>
          <p:spPr>
            <a:xfrm rot="-5400000">
              <a:off x="27376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3819" name="Google Shape;3819;p64"/>
            <p:cNvCxnSpPr/>
            <p:nvPr/>
          </p:nvCxnSpPr>
          <p:spPr>
            <a:xfrm flipH="1" rot="10800000">
              <a:off x="31174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3820" name="Google Shape;3820;p64"/>
            <p:cNvSpPr/>
            <p:nvPr/>
          </p:nvSpPr>
          <p:spPr>
            <a:xfrm>
              <a:off x="39611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40979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35357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37495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38412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38405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41305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42222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42215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4054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41453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3825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3597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3688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34884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35209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36119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36888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4831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4603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44353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46032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43591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45270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44353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45270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41135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43265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43266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42977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42222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39019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39936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4511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4282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39781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39781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4740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4359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4450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36401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34447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36888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36881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4" name="Google Shape;3864;p64"/>
            <p:cNvCxnSpPr/>
            <p:nvPr/>
          </p:nvCxnSpPr>
          <p:spPr>
            <a:xfrm>
              <a:off x="3181550" y="2143750"/>
              <a:ext cx="1908900" cy="1227300"/>
            </a:xfrm>
            <a:prstGeom prst="curvedConnector3">
              <a:avLst>
                <a:gd fmla="val 50000" name="adj1"/>
              </a:avLst>
            </a:prstGeom>
            <a:noFill/>
            <a:ln cap="flat" cmpd="sng" w="19050">
              <a:solidFill>
                <a:srgbClr val="6AA84F"/>
              </a:solidFill>
              <a:prstDash val="lgDash"/>
              <a:round/>
              <a:headEnd len="med" w="med" type="none"/>
              <a:tailEnd len="med" w="med" type="none"/>
            </a:ln>
          </p:spPr>
        </p:cxnSp>
        <p:sp>
          <p:nvSpPr>
            <p:cNvPr id="3865" name="Google Shape;3865;p64"/>
            <p:cNvSpPr/>
            <p:nvPr/>
          </p:nvSpPr>
          <p:spPr>
            <a:xfrm>
              <a:off x="39936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64"/>
          <p:cNvGrpSpPr/>
          <p:nvPr/>
        </p:nvGrpSpPr>
        <p:grpSpPr>
          <a:xfrm>
            <a:off x="6123550" y="2048825"/>
            <a:ext cx="2929595" cy="2543725"/>
            <a:chOff x="5666350" y="1439225"/>
            <a:chExt cx="2929595" cy="2543725"/>
          </a:xfrm>
        </p:grpSpPr>
        <p:cxnSp>
          <p:nvCxnSpPr>
            <p:cNvPr id="3867" name="Google Shape;3867;p64"/>
            <p:cNvCxnSpPr/>
            <p:nvPr/>
          </p:nvCxnSpPr>
          <p:spPr>
            <a:xfrm rot="10800000">
              <a:off x="58527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3868" name="Google Shape;3868;p64"/>
            <p:cNvSpPr/>
            <p:nvPr/>
          </p:nvSpPr>
          <p:spPr>
            <a:xfrm>
              <a:off x="63833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65971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67347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66281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66126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6264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6355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61265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txBox="1"/>
            <p:nvPr/>
          </p:nvSpPr>
          <p:spPr>
            <a:xfrm>
              <a:off x="79904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3877" name="Google Shape;3877;p64"/>
            <p:cNvSpPr txBox="1"/>
            <p:nvPr/>
          </p:nvSpPr>
          <p:spPr>
            <a:xfrm rot="-5400000">
              <a:off x="55570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3878" name="Google Shape;3878;p64"/>
            <p:cNvCxnSpPr/>
            <p:nvPr/>
          </p:nvCxnSpPr>
          <p:spPr>
            <a:xfrm flipH="1" rot="10800000">
              <a:off x="59368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3879" name="Google Shape;3879;p64"/>
            <p:cNvSpPr/>
            <p:nvPr/>
          </p:nvSpPr>
          <p:spPr>
            <a:xfrm>
              <a:off x="67805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69173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6355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65689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66606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66599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69499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70416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70409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6873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69647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66451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6416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6508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63078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63403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64313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65082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7651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74226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72547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74226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71785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73464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7178516" y="2690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73464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69329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71459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71460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71171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70416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67213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68130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7330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71023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67975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69654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67975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7559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7178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7270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64595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62641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65082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65075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68130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25" name="Google Shape;3925;p64"/>
            <p:cNvCxnSpPr>
              <a:endCxn id="3888" idx="3"/>
            </p:cNvCxnSpPr>
            <p:nvPr/>
          </p:nvCxnSpPr>
          <p:spPr>
            <a:xfrm>
              <a:off x="6059991" y="2106013"/>
              <a:ext cx="822600" cy="268500"/>
            </a:xfrm>
            <a:prstGeom prst="curvedConnector4">
              <a:avLst>
                <a:gd fmla="val 49461" name="adj1"/>
                <a:gd fmla="val 157937" name="adj2"/>
              </a:avLst>
            </a:prstGeom>
            <a:noFill/>
            <a:ln cap="flat" cmpd="sng" w="19050">
              <a:solidFill>
                <a:srgbClr val="6AA84F"/>
              </a:solidFill>
              <a:prstDash val="lgDash"/>
              <a:round/>
              <a:headEnd len="med" w="med" type="none"/>
              <a:tailEnd len="med" w="med" type="none"/>
            </a:ln>
          </p:spPr>
        </p:cxnSp>
        <p:cxnSp>
          <p:nvCxnSpPr>
            <p:cNvPr id="3926" name="Google Shape;3926;p64"/>
            <p:cNvCxnSpPr>
              <a:stCxn id="3888" idx="4"/>
              <a:endCxn id="3903" idx="1"/>
            </p:cNvCxnSpPr>
            <p:nvPr/>
          </p:nvCxnSpPr>
          <p:spPr>
            <a:xfrm flipH="1" rot="-5400000">
              <a:off x="6887666" y="2401978"/>
              <a:ext cx="316200" cy="283500"/>
            </a:xfrm>
            <a:prstGeom prst="curvedConnector3">
              <a:avLst>
                <a:gd fmla="val 48245" name="adj1"/>
              </a:avLst>
            </a:prstGeom>
            <a:noFill/>
            <a:ln cap="flat" cmpd="sng" w="19050">
              <a:solidFill>
                <a:srgbClr val="6AA84F"/>
              </a:solidFill>
              <a:prstDash val="lgDash"/>
              <a:round/>
              <a:headEnd len="med" w="med" type="none"/>
              <a:tailEnd len="med" w="med" type="none"/>
            </a:ln>
          </p:spPr>
        </p:cxnSp>
        <p:cxnSp>
          <p:nvCxnSpPr>
            <p:cNvPr id="3927" name="Google Shape;3927;p64"/>
            <p:cNvCxnSpPr>
              <a:stCxn id="3903" idx="6"/>
              <a:endCxn id="3901" idx="2"/>
            </p:cNvCxnSpPr>
            <p:nvPr/>
          </p:nvCxnSpPr>
          <p:spPr>
            <a:xfrm flipH="1">
              <a:off x="7178516" y="2728678"/>
              <a:ext cx="60600" cy="228600"/>
            </a:xfrm>
            <a:prstGeom prst="curvedConnector5">
              <a:avLst>
                <a:gd fmla="val -392946" name="adj1"/>
                <a:gd fmla="val 50000" name="adj2"/>
                <a:gd fmla="val 492946" name="adj3"/>
              </a:avLst>
            </a:prstGeom>
            <a:noFill/>
            <a:ln cap="flat" cmpd="sng" w="19050">
              <a:solidFill>
                <a:srgbClr val="6AA84F"/>
              </a:solidFill>
              <a:prstDash val="lgDash"/>
              <a:round/>
              <a:headEnd len="med" w="med" type="none"/>
              <a:tailEnd len="med" w="med" type="none"/>
            </a:ln>
          </p:spPr>
        </p:cxnSp>
        <p:cxnSp>
          <p:nvCxnSpPr>
            <p:cNvPr id="3928" name="Google Shape;3928;p64"/>
            <p:cNvCxnSpPr>
              <a:stCxn id="3901" idx="5"/>
              <a:endCxn id="3907" idx="2"/>
            </p:cNvCxnSpPr>
            <p:nvPr/>
          </p:nvCxnSpPr>
          <p:spPr>
            <a:xfrm rot="5400000">
              <a:off x="7076041" y="3054013"/>
              <a:ext cx="224100" cy="84300"/>
            </a:xfrm>
            <a:prstGeom prst="curvedConnector4">
              <a:avLst>
                <a:gd fmla="val 44024" name="adj1"/>
                <a:gd fmla="val 382336" name="adj2"/>
              </a:avLst>
            </a:prstGeom>
            <a:noFill/>
            <a:ln cap="flat" cmpd="sng" w="19050">
              <a:solidFill>
                <a:srgbClr val="6AA84F"/>
              </a:solidFill>
              <a:prstDash val="lgDash"/>
              <a:round/>
              <a:headEnd len="med" w="med" type="none"/>
              <a:tailEnd len="med" w="med" type="none"/>
            </a:ln>
          </p:spPr>
        </p:cxnSp>
        <p:cxnSp>
          <p:nvCxnSpPr>
            <p:cNvPr id="3929" name="Google Shape;3929;p64"/>
            <p:cNvCxnSpPr>
              <a:stCxn id="3907" idx="6"/>
            </p:cNvCxnSpPr>
            <p:nvPr/>
          </p:nvCxnSpPr>
          <p:spPr>
            <a:xfrm>
              <a:off x="7206657" y="3208263"/>
              <a:ext cx="103200" cy="359700"/>
            </a:xfrm>
            <a:prstGeom prst="curvedConnector2">
              <a:avLst/>
            </a:prstGeom>
            <a:noFill/>
            <a:ln cap="flat" cmpd="sng" w="19050">
              <a:solidFill>
                <a:srgbClr val="6AA84F"/>
              </a:solidFill>
              <a:prstDash val="lgDash"/>
              <a:round/>
              <a:headEnd len="med" w="med" type="none"/>
              <a:tailEnd len="med" w="med" type="none"/>
            </a:ln>
          </p:spPr>
        </p:cxnSp>
      </p:grpSp>
      <p:sp>
        <p:nvSpPr>
          <p:cNvPr id="3930" name="Google Shape;3930;p64"/>
          <p:cNvSpPr txBox="1"/>
          <p:nvPr/>
        </p:nvSpPr>
        <p:spPr>
          <a:xfrm>
            <a:off x="2834125" y="4540375"/>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Train-Dev-Test vs. Model fitting</a:t>
            </a:r>
            <a:endParaRPr/>
          </a:p>
        </p:txBody>
      </p:sp>
      <p:sp>
        <p:nvSpPr>
          <p:cNvPr id="3931" name="Google Shape;3931;p64"/>
          <p:cNvSpPr txBox="1"/>
          <p:nvPr/>
        </p:nvSpPr>
        <p:spPr>
          <a:xfrm>
            <a:off x="871125"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3932" name="Google Shape;3932;p64"/>
          <p:cNvSpPr txBox="1"/>
          <p:nvPr/>
        </p:nvSpPr>
        <p:spPr>
          <a:xfrm>
            <a:off x="384905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3933" name="Google Shape;3933;p64"/>
          <p:cNvSpPr txBox="1"/>
          <p:nvPr/>
        </p:nvSpPr>
        <p:spPr>
          <a:xfrm>
            <a:off x="694060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7" name="Shape 3937"/>
        <p:cNvGrpSpPr/>
        <p:nvPr/>
      </p:nvGrpSpPr>
      <p:grpSpPr>
        <a:xfrm>
          <a:off x="0" y="0"/>
          <a:ext cx="0" cy="0"/>
          <a:chOff x="0" y="0"/>
          <a:chExt cx="0" cy="0"/>
        </a:xfrm>
      </p:grpSpPr>
      <p:grpSp>
        <p:nvGrpSpPr>
          <p:cNvPr id="3938" name="Google Shape;3938;p65"/>
          <p:cNvGrpSpPr/>
          <p:nvPr/>
        </p:nvGrpSpPr>
        <p:grpSpPr>
          <a:xfrm>
            <a:off x="216200" y="209553"/>
            <a:ext cx="6225127" cy="1733100"/>
            <a:chOff x="1283000" y="2571753"/>
            <a:chExt cx="6225127" cy="1733100"/>
          </a:xfrm>
        </p:grpSpPr>
        <p:sp>
          <p:nvSpPr>
            <p:cNvPr id="3939" name="Google Shape;3939;p65"/>
            <p:cNvSpPr/>
            <p:nvPr/>
          </p:nvSpPr>
          <p:spPr>
            <a:xfrm>
              <a:off x="2185252"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0" name="Google Shape;3940;p65"/>
            <p:cNvSpPr/>
            <p:nvPr/>
          </p:nvSpPr>
          <p:spPr>
            <a:xfrm>
              <a:off x="2185252"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1" name="Google Shape;3941;p65"/>
            <p:cNvSpPr/>
            <p:nvPr/>
          </p:nvSpPr>
          <p:spPr>
            <a:xfrm>
              <a:off x="2186602"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2" name="Google Shape;3942;p65"/>
            <p:cNvSpPr/>
            <p:nvPr/>
          </p:nvSpPr>
          <p:spPr>
            <a:xfrm>
              <a:off x="3123571"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3" name="Google Shape;3943;p65"/>
            <p:cNvSpPr/>
            <p:nvPr/>
          </p:nvSpPr>
          <p:spPr>
            <a:xfrm>
              <a:off x="3123571"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4" name="Google Shape;3944;p65"/>
            <p:cNvSpPr/>
            <p:nvPr/>
          </p:nvSpPr>
          <p:spPr>
            <a:xfrm>
              <a:off x="3124921" y="38296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5" name="Google Shape;3945;p65"/>
            <p:cNvSpPr/>
            <p:nvPr/>
          </p:nvSpPr>
          <p:spPr>
            <a:xfrm>
              <a:off x="4061889"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6" name="Google Shape;3946;p65"/>
            <p:cNvSpPr/>
            <p:nvPr/>
          </p:nvSpPr>
          <p:spPr>
            <a:xfrm>
              <a:off x="4061889"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7" name="Google Shape;3947;p65"/>
            <p:cNvSpPr/>
            <p:nvPr/>
          </p:nvSpPr>
          <p:spPr>
            <a:xfrm>
              <a:off x="4063239"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8" name="Google Shape;3948;p65"/>
            <p:cNvSpPr/>
            <p:nvPr/>
          </p:nvSpPr>
          <p:spPr>
            <a:xfrm>
              <a:off x="5000208"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49" name="Google Shape;3949;p65"/>
            <p:cNvSpPr/>
            <p:nvPr/>
          </p:nvSpPr>
          <p:spPr>
            <a:xfrm>
              <a:off x="5000208"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50" name="Google Shape;3950;p65"/>
            <p:cNvSpPr/>
            <p:nvPr/>
          </p:nvSpPr>
          <p:spPr>
            <a:xfrm>
              <a:off x="5001558"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51" name="Google Shape;3951;p65"/>
            <p:cNvSpPr/>
            <p:nvPr/>
          </p:nvSpPr>
          <p:spPr>
            <a:xfrm>
              <a:off x="5938527"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52" name="Google Shape;3952;p65"/>
            <p:cNvSpPr/>
            <p:nvPr/>
          </p:nvSpPr>
          <p:spPr>
            <a:xfrm>
              <a:off x="5938527"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3953" name="Google Shape;3953;p65"/>
            <p:cNvSpPr/>
            <p:nvPr/>
          </p:nvSpPr>
          <p:spPr>
            <a:xfrm>
              <a:off x="5939877"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3954" name="Google Shape;3954;p65"/>
            <p:cNvCxnSpPr>
              <a:stCxn id="3939" idx="6"/>
              <a:endCxn id="3942" idx="2"/>
            </p:cNvCxnSpPr>
            <p:nvPr/>
          </p:nvCxnSpPr>
          <p:spPr>
            <a:xfrm>
              <a:off x="2652652" y="28093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55" name="Google Shape;3955;p65"/>
            <p:cNvCxnSpPr>
              <a:stCxn id="3939" idx="6"/>
              <a:endCxn id="3943" idx="2"/>
            </p:cNvCxnSpPr>
            <p:nvPr/>
          </p:nvCxnSpPr>
          <p:spPr>
            <a:xfrm>
              <a:off x="2652652" y="2809353"/>
              <a:ext cx="471000" cy="629100"/>
            </a:xfrm>
            <a:prstGeom prst="straightConnector1">
              <a:avLst/>
            </a:prstGeom>
            <a:noFill/>
            <a:ln cap="flat" cmpd="sng" w="9525">
              <a:solidFill>
                <a:srgbClr val="000000"/>
              </a:solidFill>
              <a:prstDash val="solid"/>
              <a:round/>
              <a:headEnd len="med" w="med" type="none"/>
              <a:tailEnd len="med" w="med" type="triangle"/>
            </a:ln>
          </p:spPr>
        </p:cxnSp>
        <p:cxnSp>
          <p:nvCxnSpPr>
            <p:cNvPr id="3956" name="Google Shape;3956;p65"/>
            <p:cNvCxnSpPr>
              <a:stCxn id="3940" idx="6"/>
              <a:endCxn id="3942" idx="2"/>
            </p:cNvCxnSpPr>
            <p:nvPr/>
          </p:nvCxnSpPr>
          <p:spPr>
            <a:xfrm flipH="1" rot="10800000">
              <a:off x="2652652" y="280950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3957" name="Google Shape;3957;p65"/>
            <p:cNvCxnSpPr>
              <a:stCxn id="3940" idx="6"/>
              <a:endCxn id="3943" idx="2"/>
            </p:cNvCxnSpPr>
            <p:nvPr/>
          </p:nvCxnSpPr>
          <p:spPr>
            <a:xfrm>
              <a:off x="2652652" y="34383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58" name="Google Shape;3958;p65"/>
            <p:cNvCxnSpPr>
              <a:stCxn id="3940" idx="6"/>
              <a:endCxn id="3944" idx="2"/>
            </p:cNvCxnSpPr>
            <p:nvPr/>
          </p:nvCxnSpPr>
          <p:spPr>
            <a:xfrm>
              <a:off x="2652652" y="3438303"/>
              <a:ext cx="472200" cy="629100"/>
            </a:xfrm>
            <a:prstGeom prst="straightConnector1">
              <a:avLst/>
            </a:prstGeom>
            <a:noFill/>
            <a:ln cap="flat" cmpd="sng" w="9525">
              <a:solidFill>
                <a:srgbClr val="E6B8AF"/>
              </a:solidFill>
              <a:prstDash val="lgDash"/>
              <a:round/>
              <a:headEnd len="med" w="med" type="none"/>
              <a:tailEnd len="med" w="med" type="none"/>
            </a:ln>
          </p:spPr>
        </p:cxnSp>
        <p:cxnSp>
          <p:nvCxnSpPr>
            <p:cNvPr id="3959" name="Google Shape;3959;p65"/>
            <p:cNvCxnSpPr>
              <a:stCxn id="3941" idx="6"/>
              <a:endCxn id="3942" idx="2"/>
            </p:cNvCxnSpPr>
            <p:nvPr/>
          </p:nvCxnSpPr>
          <p:spPr>
            <a:xfrm flipH="1" rot="10800000">
              <a:off x="2654002" y="280935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3960" name="Google Shape;3960;p65"/>
            <p:cNvCxnSpPr>
              <a:stCxn id="3941" idx="6"/>
              <a:endCxn id="3943" idx="2"/>
            </p:cNvCxnSpPr>
            <p:nvPr/>
          </p:nvCxnSpPr>
          <p:spPr>
            <a:xfrm flipH="1" rot="10800000">
              <a:off x="2654002" y="343815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3961" name="Google Shape;3961;p65"/>
            <p:cNvCxnSpPr/>
            <p:nvPr/>
          </p:nvCxnSpPr>
          <p:spPr>
            <a:xfrm>
              <a:off x="3591602"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3962" name="Google Shape;3962;p65"/>
            <p:cNvCxnSpPr/>
            <p:nvPr/>
          </p:nvCxnSpPr>
          <p:spPr>
            <a:xfrm>
              <a:off x="3591602"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3963" name="Google Shape;3963;p65"/>
            <p:cNvCxnSpPr/>
            <p:nvPr/>
          </p:nvCxnSpPr>
          <p:spPr>
            <a:xfrm>
              <a:off x="3591671"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3964" name="Google Shape;3964;p65"/>
            <p:cNvCxnSpPr/>
            <p:nvPr/>
          </p:nvCxnSpPr>
          <p:spPr>
            <a:xfrm flipH="1" rot="10800000">
              <a:off x="3591602" y="280942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3965" name="Google Shape;3965;p65"/>
            <p:cNvCxnSpPr/>
            <p:nvPr/>
          </p:nvCxnSpPr>
          <p:spPr>
            <a:xfrm>
              <a:off x="3591602"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66" name="Google Shape;3966;p65"/>
            <p:cNvCxnSpPr/>
            <p:nvPr/>
          </p:nvCxnSpPr>
          <p:spPr>
            <a:xfrm>
              <a:off x="3591602"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3967" name="Google Shape;3967;p65"/>
            <p:cNvCxnSpPr/>
            <p:nvPr/>
          </p:nvCxnSpPr>
          <p:spPr>
            <a:xfrm flipH="1" rot="10800000">
              <a:off x="3592952" y="2809278"/>
              <a:ext cx="469500" cy="1257900"/>
            </a:xfrm>
            <a:prstGeom prst="straightConnector1">
              <a:avLst/>
            </a:prstGeom>
            <a:noFill/>
            <a:ln cap="flat" cmpd="sng" w="9525">
              <a:solidFill>
                <a:srgbClr val="E6B8AF"/>
              </a:solidFill>
              <a:prstDash val="lgDash"/>
              <a:round/>
              <a:headEnd len="med" w="med" type="none"/>
              <a:tailEnd len="med" w="med" type="none"/>
            </a:ln>
          </p:spPr>
        </p:cxnSp>
        <p:cxnSp>
          <p:nvCxnSpPr>
            <p:cNvPr id="3968" name="Google Shape;3968;p65"/>
            <p:cNvCxnSpPr/>
            <p:nvPr/>
          </p:nvCxnSpPr>
          <p:spPr>
            <a:xfrm flipH="1" rot="10800000">
              <a:off x="3592952" y="3438078"/>
              <a:ext cx="469500" cy="629100"/>
            </a:xfrm>
            <a:prstGeom prst="straightConnector1">
              <a:avLst/>
            </a:prstGeom>
            <a:noFill/>
            <a:ln cap="flat" cmpd="sng" w="9525">
              <a:solidFill>
                <a:srgbClr val="E6B8AF"/>
              </a:solidFill>
              <a:prstDash val="lgDash"/>
              <a:round/>
              <a:headEnd len="med" w="med" type="none"/>
              <a:tailEnd len="med" w="med" type="none"/>
            </a:ln>
          </p:spPr>
        </p:cxnSp>
        <p:cxnSp>
          <p:nvCxnSpPr>
            <p:cNvPr id="3969" name="Google Shape;3969;p65"/>
            <p:cNvCxnSpPr/>
            <p:nvPr/>
          </p:nvCxnSpPr>
          <p:spPr>
            <a:xfrm>
              <a:off x="3592952" y="40671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3970" name="Google Shape;3970;p65"/>
            <p:cNvCxnSpPr/>
            <p:nvPr/>
          </p:nvCxnSpPr>
          <p:spPr>
            <a:xfrm>
              <a:off x="4529927"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3971" name="Google Shape;3971;p65"/>
            <p:cNvCxnSpPr/>
            <p:nvPr/>
          </p:nvCxnSpPr>
          <p:spPr>
            <a:xfrm>
              <a:off x="4529927" y="280927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3972" name="Google Shape;3972;p65"/>
            <p:cNvCxnSpPr/>
            <p:nvPr/>
          </p:nvCxnSpPr>
          <p:spPr>
            <a:xfrm>
              <a:off x="4529996" y="2809278"/>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3973" name="Google Shape;3973;p65"/>
            <p:cNvCxnSpPr/>
            <p:nvPr/>
          </p:nvCxnSpPr>
          <p:spPr>
            <a:xfrm flipH="1" rot="10800000">
              <a:off x="4529927" y="2809428"/>
              <a:ext cx="471000" cy="628800"/>
            </a:xfrm>
            <a:prstGeom prst="straightConnector1">
              <a:avLst/>
            </a:prstGeom>
            <a:noFill/>
            <a:ln cap="flat" cmpd="sng" w="9525">
              <a:solidFill>
                <a:srgbClr val="E6B8AF"/>
              </a:solidFill>
              <a:prstDash val="dash"/>
              <a:round/>
              <a:headEnd len="med" w="med" type="none"/>
              <a:tailEnd len="med" w="med" type="none"/>
            </a:ln>
          </p:spPr>
        </p:cxnSp>
        <p:cxnSp>
          <p:nvCxnSpPr>
            <p:cNvPr id="3974" name="Google Shape;3974;p65"/>
            <p:cNvCxnSpPr/>
            <p:nvPr/>
          </p:nvCxnSpPr>
          <p:spPr>
            <a:xfrm>
              <a:off x="45299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75" name="Google Shape;3975;p65"/>
            <p:cNvCxnSpPr/>
            <p:nvPr/>
          </p:nvCxnSpPr>
          <p:spPr>
            <a:xfrm>
              <a:off x="45299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3976" name="Google Shape;3976;p65"/>
            <p:cNvCxnSpPr/>
            <p:nvPr/>
          </p:nvCxnSpPr>
          <p:spPr>
            <a:xfrm flipH="1" rot="10800000">
              <a:off x="4531277" y="2809278"/>
              <a:ext cx="469500" cy="1257900"/>
            </a:xfrm>
            <a:prstGeom prst="straightConnector1">
              <a:avLst/>
            </a:prstGeom>
            <a:noFill/>
            <a:ln cap="flat" cmpd="sng" w="9525">
              <a:solidFill>
                <a:srgbClr val="E6B8AF"/>
              </a:solidFill>
              <a:prstDash val="dash"/>
              <a:round/>
              <a:headEnd len="med" w="med" type="none"/>
              <a:tailEnd len="med" w="med" type="none"/>
            </a:ln>
          </p:spPr>
        </p:cxnSp>
        <p:cxnSp>
          <p:nvCxnSpPr>
            <p:cNvPr id="3977" name="Google Shape;3977;p65"/>
            <p:cNvCxnSpPr/>
            <p:nvPr/>
          </p:nvCxnSpPr>
          <p:spPr>
            <a:xfrm flipH="1" rot="10800000">
              <a:off x="45312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3978" name="Google Shape;3978;p65"/>
            <p:cNvCxnSpPr/>
            <p:nvPr/>
          </p:nvCxnSpPr>
          <p:spPr>
            <a:xfrm>
              <a:off x="4531277" y="40671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79" name="Google Shape;3979;p65"/>
            <p:cNvCxnSpPr/>
            <p:nvPr/>
          </p:nvCxnSpPr>
          <p:spPr>
            <a:xfrm>
              <a:off x="5468327" y="2809203"/>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3980" name="Google Shape;3980;p65"/>
            <p:cNvCxnSpPr/>
            <p:nvPr/>
          </p:nvCxnSpPr>
          <p:spPr>
            <a:xfrm>
              <a:off x="5468327" y="2809203"/>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3981" name="Google Shape;3981;p65"/>
            <p:cNvCxnSpPr/>
            <p:nvPr/>
          </p:nvCxnSpPr>
          <p:spPr>
            <a:xfrm>
              <a:off x="5468396" y="280920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3982" name="Google Shape;3982;p65"/>
            <p:cNvCxnSpPr/>
            <p:nvPr/>
          </p:nvCxnSpPr>
          <p:spPr>
            <a:xfrm flipH="1" rot="10800000">
              <a:off x="5468327" y="280935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3983" name="Google Shape;3983;p65"/>
            <p:cNvCxnSpPr/>
            <p:nvPr/>
          </p:nvCxnSpPr>
          <p:spPr>
            <a:xfrm>
              <a:off x="5468327" y="34381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84" name="Google Shape;3984;p65"/>
            <p:cNvCxnSpPr/>
            <p:nvPr/>
          </p:nvCxnSpPr>
          <p:spPr>
            <a:xfrm>
              <a:off x="5468327" y="3438153"/>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3985" name="Google Shape;3985;p65"/>
            <p:cNvCxnSpPr/>
            <p:nvPr/>
          </p:nvCxnSpPr>
          <p:spPr>
            <a:xfrm flipH="1" rot="10800000">
              <a:off x="5469677" y="280920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3986" name="Google Shape;3986;p65"/>
            <p:cNvCxnSpPr/>
            <p:nvPr/>
          </p:nvCxnSpPr>
          <p:spPr>
            <a:xfrm flipH="1" rot="10800000">
              <a:off x="5469677" y="343800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3987" name="Google Shape;3987;p65"/>
            <p:cNvCxnSpPr/>
            <p:nvPr/>
          </p:nvCxnSpPr>
          <p:spPr>
            <a:xfrm>
              <a:off x="5469677" y="40671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88" name="Google Shape;3988;p65"/>
            <p:cNvCxnSpPr/>
            <p:nvPr/>
          </p:nvCxnSpPr>
          <p:spPr>
            <a:xfrm>
              <a:off x="1712827" y="28092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89" name="Google Shape;3989;p65"/>
            <p:cNvCxnSpPr/>
            <p:nvPr/>
          </p:nvCxnSpPr>
          <p:spPr>
            <a:xfrm>
              <a:off x="1712827"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3990" name="Google Shape;3990;p65"/>
            <p:cNvCxnSpPr/>
            <p:nvPr/>
          </p:nvCxnSpPr>
          <p:spPr>
            <a:xfrm>
              <a:off x="1712896"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3991" name="Google Shape;3991;p65"/>
            <p:cNvCxnSpPr/>
            <p:nvPr/>
          </p:nvCxnSpPr>
          <p:spPr>
            <a:xfrm flipH="1" rot="10800000">
              <a:off x="1712827" y="280942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3992" name="Google Shape;3992;p65"/>
            <p:cNvCxnSpPr/>
            <p:nvPr/>
          </p:nvCxnSpPr>
          <p:spPr>
            <a:xfrm>
              <a:off x="17128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3993" name="Google Shape;3993;p65"/>
            <p:cNvCxnSpPr/>
            <p:nvPr/>
          </p:nvCxnSpPr>
          <p:spPr>
            <a:xfrm>
              <a:off x="17128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3994" name="Google Shape;3994;p65"/>
            <p:cNvCxnSpPr/>
            <p:nvPr/>
          </p:nvCxnSpPr>
          <p:spPr>
            <a:xfrm flipH="1" rot="10800000">
              <a:off x="1714177" y="2809278"/>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3995" name="Google Shape;3995;p65"/>
            <p:cNvCxnSpPr/>
            <p:nvPr/>
          </p:nvCxnSpPr>
          <p:spPr>
            <a:xfrm flipH="1" rot="10800000">
              <a:off x="17141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3996" name="Google Shape;3996;p65"/>
            <p:cNvCxnSpPr/>
            <p:nvPr/>
          </p:nvCxnSpPr>
          <p:spPr>
            <a:xfrm>
              <a:off x="1714177" y="4067178"/>
              <a:ext cx="471000" cy="0"/>
            </a:xfrm>
            <a:prstGeom prst="straightConnector1">
              <a:avLst/>
            </a:prstGeom>
            <a:noFill/>
            <a:ln cap="flat" cmpd="sng" w="9525">
              <a:solidFill>
                <a:srgbClr val="000000"/>
              </a:solidFill>
              <a:prstDash val="solid"/>
              <a:round/>
              <a:headEnd len="med" w="med" type="none"/>
              <a:tailEnd len="med" w="med" type="triangle"/>
            </a:ln>
          </p:spPr>
        </p:cxnSp>
        <p:sp>
          <p:nvSpPr>
            <p:cNvPr id="3997" name="Google Shape;3997;p65"/>
            <p:cNvSpPr/>
            <p:nvPr/>
          </p:nvSpPr>
          <p:spPr>
            <a:xfrm>
              <a:off x="6711627" y="3200553"/>
              <a:ext cx="467400" cy="475200"/>
            </a:xfrm>
            <a:prstGeom prst="ellipse">
              <a:avLst/>
            </a:prstGeom>
            <a:solidFill>
              <a:srgbClr val="F4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3998" name="Google Shape;3998;p65"/>
            <p:cNvCxnSpPr>
              <a:stCxn id="3951" idx="6"/>
              <a:endCxn id="3997" idx="1"/>
            </p:cNvCxnSpPr>
            <p:nvPr/>
          </p:nvCxnSpPr>
          <p:spPr>
            <a:xfrm>
              <a:off x="6405927" y="2809353"/>
              <a:ext cx="374100" cy="460800"/>
            </a:xfrm>
            <a:prstGeom prst="straightConnector1">
              <a:avLst/>
            </a:prstGeom>
            <a:noFill/>
            <a:ln cap="flat" cmpd="sng" w="9525">
              <a:solidFill>
                <a:srgbClr val="000000"/>
              </a:solidFill>
              <a:prstDash val="solid"/>
              <a:round/>
              <a:headEnd len="med" w="med" type="none"/>
              <a:tailEnd len="med" w="med" type="triangle"/>
            </a:ln>
          </p:spPr>
        </p:cxnSp>
        <p:cxnSp>
          <p:nvCxnSpPr>
            <p:cNvPr id="3999" name="Google Shape;3999;p65"/>
            <p:cNvCxnSpPr>
              <a:stCxn id="3952" idx="6"/>
              <a:endCxn id="3997" idx="2"/>
            </p:cNvCxnSpPr>
            <p:nvPr/>
          </p:nvCxnSpPr>
          <p:spPr>
            <a:xfrm>
              <a:off x="6405927" y="3438303"/>
              <a:ext cx="305700" cy="0"/>
            </a:xfrm>
            <a:prstGeom prst="straightConnector1">
              <a:avLst/>
            </a:prstGeom>
            <a:noFill/>
            <a:ln cap="flat" cmpd="sng" w="9525">
              <a:solidFill>
                <a:srgbClr val="000000"/>
              </a:solidFill>
              <a:prstDash val="solid"/>
              <a:round/>
              <a:headEnd len="med" w="med" type="none"/>
              <a:tailEnd len="med" w="med" type="triangle"/>
            </a:ln>
          </p:spPr>
        </p:cxnSp>
        <p:cxnSp>
          <p:nvCxnSpPr>
            <p:cNvPr id="4000" name="Google Shape;4000;p65"/>
            <p:cNvCxnSpPr>
              <a:stCxn id="3953" idx="6"/>
              <a:endCxn id="3997" idx="3"/>
            </p:cNvCxnSpPr>
            <p:nvPr/>
          </p:nvCxnSpPr>
          <p:spPr>
            <a:xfrm flipH="1" rot="10800000">
              <a:off x="6407277" y="3606153"/>
              <a:ext cx="372900" cy="461100"/>
            </a:xfrm>
            <a:prstGeom prst="straightConnector1">
              <a:avLst/>
            </a:prstGeom>
            <a:noFill/>
            <a:ln cap="flat" cmpd="sng" w="9525">
              <a:solidFill>
                <a:srgbClr val="000000"/>
              </a:solidFill>
              <a:prstDash val="solid"/>
              <a:round/>
              <a:headEnd len="med" w="med" type="none"/>
              <a:tailEnd len="med" w="med" type="triangle"/>
            </a:ln>
          </p:spPr>
        </p:cxnSp>
        <p:cxnSp>
          <p:nvCxnSpPr>
            <p:cNvPr id="4001" name="Google Shape;4001;p65"/>
            <p:cNvCxnSpPr>
              <a:stCxn id="3997" idx="6"/>
            </p:cNvCxnSpPr>
            <p:nvPr/>
          </p:nvCxnSpPr>
          <p:spPr>
            <a:xfrm flipH="1" rot="10800000">
              <a:off x="7179027" y="3431553"/>
              <a:ext cx="329100" cy="6600"/>
            </a:xfrm>
            <a:prstGeom prst="straightConnector1">
              <a:avLst/>
            </a:prstGeom>
            <a:noFill/>
            <a:ln cap="flat" cmpd="sng" w="9525">
              <a:solidFill>
                <a:srgbClr val="000000"/>
              </a:solidFill>
              <a:prstDash val="solid"/>
              <a:round/>
              <a:headEnd len="med" w="med" type="none"/>
              <a:tailEnd len="med" w="med" type="triangle"/>
            </a:ln>
          </p:spPr>
        </p:cxnSp>
        <p:sp>
          <p:nvSpPr>
            <p:cNvPr id="4002" name="Google Shape;4002;p65"/>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4003" name="Google Shape;4003;p65"/>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4004" name="Google Shape;4004;p65"/>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cxnSp>
          <p:nvCxnSpPr>
            <p:cNvPr id="4005" name="Google Shape;4005;p65"/>
            <p:cNvCxnSpPr>
              <a:endCxn id="3944" idx="2"/>
            </p:cNvCxnSpPr>
            <p:nvPr/>
          </p:nvCxnSpPr>
          <p:spPr>
            <a:xfrm>
              <a:off x="2652721" y="280935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4006" name="Google Shape;4006;p65"/>
            <p:cNvCxnSpPr>
              <a:stCxn id="3941" idx="6"/>
              <a:endCxn id="3944" idx="2"/>
            </p:cNvCxnSpPr>
            <p:nvPr/>
          </p:nvCxnSpPr>
          <p:spPr>
            <a:xfrm>
              <a:off x="2654002" y="4067253"/>
              <a:ext cx="471000" cy="0"/>
            </a:xfrm>
            <a:prstGeom prst="straightConnector1">
              <a:avLst/>
            </a:prstGeom>
            <a:noFill/>
            <a:ln cap="flat" cmpd="sng" w="9525">
              <a:solidFill>
                <a:srgbClr val="E6B8AF"/>
              </a:solidFill>
              <a:prstDash val="lgDash"/>
              <a:round/>
              <a:headEnd len="med" w="med" type="none"/>
              <a:tailEnd len="med" w="med" type="none"/>
            </a:ln>
          </p:spPr>
        </p:cxnSp>
      </p:grpSp>
      <p:sp>
        <p:nvSpPr>
          <p:cNvPr id="4007" name="Google Shape;4007;p65"/>
          <p:cNvSpPr txBox="1"/>
          <p:nvPr/>
        </p:nvSpPr>
        <p:spPr>
          <a:xfrm>
            <a:off x="6504425" y="9322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a</a:t>
            </a:r>
            <a:r>
              <a:rPr baseline="-25000" lang="en" sz="1100">
                <a:latin typeface="Consolas"/>
                <a:ea typeface="Consolas"/>
                <a:cs typeface="Consolas"/>
                <a:sym typeface="Consolas"/>
              </a:rPr>
              <a:t>[L]</a:t>
            </a:r>
            <a:endParaRPr baseline="-25000" sz="1100">
              <a:latin typeface="Consolas"/>
              <a:ea typeface="Consolas"/>
              <a:cs typeface="Consolas"/>
              <a:sym typeface="Consolas"/>
            </a:endParaRPr>
          </a:p>
        </p:txBody>
      </p:sp>
      <p:cxnSp>
        <p:nvCxnSpPr>
          <p:cNvPr id="4008" name="Google Shape;4008;p65"/>
          <p:cNvCxnSpPr/>
          <p:nvPr/>
        </p:nvCxnSpPr>
        <p:spPr>
          <a:xfrm rot="10800000">
            <a:off x="1814145" y="4620452"/>
            <a:ext cx="1828800" cy="9000"/>
          </a:xfrm>
          <a:prstGeom prst="straightConnector1">
            <a:avLst/>
          </a:prstGeom>
          <a:noFill/>
          <a:ln cap="flat" cmpd="sng" w="9525">
            <a:solidFill>
              <a:schemeClr val="dk2"/>
            </a:solidFill>
            <a:prstDash val="solid"/>
            <a:round/>
            <a:headEnd len="med" w="med" type="triangle"/>
            <a:tailEnd len="med" w="med" type="none"/>
          </a:ln>
        </p:spPr>
      </p:cxnSp>
      <p:sp>
        <p:nvSpPr>
          <p:cNvPr id="4009" name="Google Shape;4009;p65"/>
          <p:cNvSpPr/>
          <p:nvPr/>
        </p:nvSpPr>
        <p:spPr>
          <a:xfrm>
            <a:off x="2344750" y="41317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5"/>
          <p:cNvSpPr/>
          <p:nvPr/>
        </p:nvSpPr>
        <p:spPr>
          <a:xfrm>
            <a:off x="2589580" y="41205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5"/>
          <p:cNvSpPr/>
          <p:nvPr/>
        </p:nvSpPr>
        <p:spPr>
          <a:xfrm>
            <a:off x="2574057" y="39323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5"/>
          <p:cNvSpPr/>
          <p:nvPr/>
        </p:nvSpPr>
        <p:spPr>
          <a:xfrm>
            <a:off x="22255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5"/>
          <p:cNvSpPr/>
          <p:nvPr/>
        </p:nvSpPr>
        <p:spPr>
          <a:xfrm>
            <a:off x="23172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5"/>
          <p:cNvSpPr/>
          <p:nvPr/>
        </p:nvSpPr>
        <p:spPr>
          <a:xfrm>
            <a:off x="2087932" y="3634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5"/>
          <p:cNvSpPr txBox="1"/>
          <p:nvPr/>
        </p:nvSpPr>
        <p:spPr>
          <a:xfrm>
            <a:off x="2960525" y="4529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4016" name="Google Shape;4016;p65"/>
          <p:cNvSpPr txBox="1"/>
          <p:nvPr/>
        </p:nvSpPr>
        <p:spPr>
          <a:xfrm rot="-5400000">
            <a:off x="1518400" y="33162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4017" name="Google Shape;4017;p65"/>
          <p:cNvCxnSpPr/>
          <p:nvPr/>
        </p:nvCxnSpPr>
        <p:spPr>
          <a:xfrm flipH="1" rot="10800000">
            <a:off x="1898275" y="2498825"/>
            <a:ext cx="12000" cy="2241000"/>
          </a:xfrm>
          <a:prstGeom prst="straightConnector1">
            <a:avLst/>
          </a:prstGeom>
          <a:noFill/>
          <a:ln cap="flat" cmpd="sng" w="9525">
            <a:solidFill>
              <a:schemeClr val="dk2"/>
            </a:solidFill>
            <a:prstDash val="solid"/>
            <a:round/>
            <a:headEnd len="med" w="med" type="none"/>
            <a:tailEnd len="med" w="med" type="triangle"/>
          </a:ln>
        </p:spPr>
      </p:cxnSp>
      <p:sp>
        <p:nvSpPr>
          <p:cNvPr id="4018" name="Google Shape;4018;p65"/>
          <p:cNvSpPr/>
          <p:nvPr/>
        </p:nvSpPr>
        <p:spPr>
          <a:xfrm>
            <a:off x="2878782" y="41317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5"/>
          <p:cNvSpPr/>
          <p:nvPr/>
        </p:nvSpPr>
        <p:spPr>
          <a:xfrm>
            <a:off x="23165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5"/>
          <p:cNvSpPr/>
          <p:nvPr/>
        </p:nvSpPr>
        <p:spPr>
          <a:xfrm>
            <a:off x="25303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5"/>
          <p:cNvSpPr/>
          <p:nvPr/>
        </p:nvSpPr>
        <p:spPr>
          <a:xfrm>
            <a:off x="26220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5"/>
          <p:cNvSpPr/>
          <p:nvPr/>
        </p:nvSpPr>
        <p:spPr>
          <a:xfrm>
            <a:off x="2621332" y="3786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5"/>
          <p:cNvSpPr/>
          <p:nvPr/>
        </p:nvSpPr>
        <p:spPr>
          <a:xfrm>
            <a:off x="29113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5"/>
          <p:cNvSpPr/>
          <p:nvPr/>
        </p:nvSpPr>
        <p:spPr>
          <a:xfrm>
            <a:off x="30030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5"/>
          <p:cNvSpPr/>
          <p:nvPr/>
        </p:nvSpPr>
        <p:spPr>
          <a:xfrm>
            <a:off x="30023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5"/>
          <p:cNvSpPr/>
          <p:nvPr/>
        </p:nvSpPr>
        <p:spPr>
          <a:xfrm>
            <a:off x="28351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5"/>
          <p:cNvSpPr/>
          <p:nvPr/>
        </p:nvSpPr>
        <p:spPr>
          <a:xfrm>
            <a:off x="29261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5"/>
          <p:cNvSpPr/>
          <p:nvPr/>
        </p:nvSpPr>
        <p:spPr>
          <a:xfrm>
            <a:off x="26065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5"/>
          <p:cNvSpPr/>
          <p:nvPr/>
        </p:nvSpPr>
        <p:spPr>
          <a:xfrm>
            <a:off x="24541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5"/>
          <p:cNvSpPr/>
          <p:nvPr/>
        </p:nvSpPr>
        <p:spPr>
          <a:xfrm>
            <a:off x="25458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5"/>
          <p:cNvSpPr/>
          <p:nvPr/>
        </p:nvSpPr>
        <p:spPr>
          <a:xfrm>
            <a:off x="2269257" y="33989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5"/>
          <p:cNvSpPr/>
          <p:nvPr/>
        </p:nvSpPr>
        <p:spPr>
          <a:xfrm>
            <a:off x="23017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5"/>
          <p:cNvSpPr/>
          <p:nvPr/>
        </p:nvSpPr>
        <p:spPr>
          <a:xfrm>
            <a:off x="23927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5"/>
          <p:cNvSpPr/>
          <p:nvPr/>
        </p:nvSpPr>
        <p:spPr>
          <a:xfrm>
            <a:off x="24696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5"/>
          <p:cNvSpPr/>
          <p:nvPr/>
        </p:nvSpPr>
        <p:spPr>
          <a:xfrm>
            <a:off x="33078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5"/>
          <p:cNvSpPr/>
          <p:nvPr/>
        </p:nvSpPr>
        <p:spPr>
          <a:xfrm>
            <a:off x="31399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5"/>
          <p:cNvSpPr/>
          <p:nvPr/>
        </p:nvSpPr>
        <p:spPr>
          <a:xfrm>
            <a:off x="3307839" y="3235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5"/>
          <p:cNvSpPr/>
          <p:nvPr/>
        </p:nvSpPr>
        <p:spPr>
          <a:xfrm>
            <a:off x="30637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5"/>
          <p:cNvSpPr/>
          <p:nvPr/>
        </p:nvSpPr>
        <p:spPr>
          <a:xfrm>
            <a:off x="32316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5"/>
          <p:cNvSpPr/>
          <p:nvPr/>
        </p:nvSpPr>
        <p:spPr>
          <a:xfrm>
            <a:off x="31399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5"/>
          <p:cNvSpPr/>
          <p:nvPr/>
        </p:nvSpPr>
        <p:spPr>
          <a:xfrm>
            <a:off x="3231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5"/>
          <p:cNvSpPr/>
          <p:nvPr/>
        </p:nvSpPr>
        <p:spPr>
          <a:xfrm>
            <a:off x="31547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5"/>
          <p:cNvSpPr/>
          <p:nvPr/>
        </p:nvSpPr>
        <p:spPr>
          <a:xfrm>
            <a:off x="29268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5"/>
          <p:cNvSpPr/>
          <p:nvPr/>
        </p:nvSpPr>
        <p:spPr>
          <a:xfrm>
            <a:off x="2682716" y="3071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5"/>
          <p:cNvSpPr/>
          <p:nvPr/>
        </p:nvSpPr>
        <p:spPr>
          <a:xfrm>
            <a:off x="28506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5"/>
          <p:cNvSpPr/>
          <p:nvPr/>
        </p:nvSpPr>
        <p:spPr>
          <a:xfrm>
            <a:off x="32161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5"/>
          <p:cNvSpPr/>
          <p:nvPr/>
        </p:nvSpPr>
        <p:spPr>
          <a:xfrm>
            <a:off x="29875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5"/>
          <p:cNvSpPr/>
          <p:nvPr/>
        </p:nvSpPr>
        <p:spPr>
          <a:xfrm>
            <a:off x="2835116" y="2843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5"/>
          <p:cNvSpPr/>
          <p:nvPr/>
        </p:nvSpPr>
        <p:spPr>
          <a:xfrm>
            <a:off x="3003039" y="2854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5"/>
          <p:cNvSpPr/>
          <p:nvPr/>
        </p:nvSpPr>
        <p:spPr>
          <a:xfrm>
            <a:off x="27589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5"/>
          <p:cNvSpPr/>
          <p:nvPr/>
        </p:nvSpPr>
        <p:spPr>
          <a:xfrm>
            <a:off x="3063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5"/>
          <p:cNvSpPr/>
          <p:nvPr/>
        </p:nvSpPr>
        <p:spPr>
          <a:xfrm>
            <a:off x="31554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5"/>
          <p:cNvSpPr/>
          <p:nvPr/>
        </p:nvSpPr>
        <p:spPr>
          <a:xfrm>
            <a:off x="22255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5"/>
          <p:cNvSpPr/>
          <p:nvPr/>
        </p:nvSpPr>
        <p:spPr>
          <a:xfrm>
            <a:off x="2469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5"/>
          <p:cNvSpPr/>
          <p:nvPr/>
        </p:nvSpPr>
        <p:spPr>
          <a:xfrm>
            <a:off x="2468932" y="4015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5"/>
          <p:cNvSpPr/>
          <p:nvPr/>
        </p:nvSpPr>
        <p:spPr>
          <a:xfrm>
            <a:off x="27744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57" name="Google Shape;4057;p65"/>
          <p:cNvCxnSpPr/>
          <p:nvPr/>
        </p:nvCxnSpPr>
        <p:spPr>
          <a:xfrm>
            <a:off x="1849075" y="4347225"/>
            <a:ext cx="105900" cy="0"/>
          </a:xfrm>
          <a:prstGeom prst="straightConnector1">
            <a:avLst/>
          </a:prstGeom>
          <a:noFill/>
          <a:ln cap="flat" cmpd="sng" w="9525">
            <a:solidFill>
              <a:schemeClr val="dk2"/>
            </a:solidFill>
            <a:prstDash val="solid"/>
            <a:round/>
            <a:headEnd len="med" w="med" type="none"/>
            <a:tailEnd len="med" w="med" type="none"/>
          </a:ln>
        </p:spPr>
      </p:cxnSp>
      <p:cxnSp>
        <p:nvCxnSpPr>
          <p:cNvPr id="4058" name="Google Shape;4058;p65"/>
          <p:cNvCxnSpPr/>
          <p:nvPr/>
        </p:nvCxnSpPr>
        <p:spPr>
          <a:xfrm>
            <a:off x="1849075" y="2670825"/>
            <a:ext cx="105900" cy="0"/>
          </a:xfrm>
          <a:prstGeom prst="straightConnector1">
            <a:avLst/>
          </a:prstGeom>
          <a:noFill/>
          <a:ln cap="flat" cmpd="sng" w="9525">
            <a:solidFill>
              <a:schemeClr val="dk2"/>
            </a:solidFill>
            <a:prstDash val="solid"/>
            <a:round/>
            <a:headEnd len="med" w="med" type="none"/>
            <a:tailEnd len="med" w="med" type="none"/>
          </a:ln>
        </p:spPr>
      </p:cxnSp>
      <p:sp>
        <p:nvSpPr>
          <p:cNvPr id="4059" name="Google Shape;4059;p65"/>
          <p:cNvSpPr/>
          <p:nvPr/>
        </p:nvSpPr>
        <p:spPr>
          <a:xfrm>
            <a:off x="2004656" y="27648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cxnSp>
        <p:nvCxnSpPr>
          <p:cNvPr id="4060" name="Google Shape;4060;p65"/>
          <p:cNvCxnSpPr/>
          <p:nvPr/>
        </p:nvCxnSpPr>
        <p:spPr>
          <a:xfrm>
            <a:off x="2039100" y="4574475"/>
            <a:ext cx="0" cy="136500"/>
          </a:xfrm>
          <a:prstGeom prst="straightConnector1">
            <a:avLst/>
          </a:prstGeom>
          <a:noFill/>
          <a:ln cap="flat" cmpd="sng" w="9525">
            <a:solidFill>
              <a:schemeClr val="dk2"/>
            </a:solidFill>
            <a:prstDash val="solid"/>
            <a:round/>
            <a:headEnd len="med" w="med" type="none"/>
            <a:tailEnd len="med" w="med" type="none"/>
          </a:ln>
        </p:spPr>
      </p:cxnSp>
      <p:cxnSp>
        <p:nvCxnSpPr>
          <p:cNvPr id="4061" name="Google Shape;4061;p65"/>
          <p:cNvCxnSpPr/>
          <p:nvPr/>
        </p:nvCxnSpPr>
        <p:spPr>
          <a:xfrm>
            <a:off x="3410700" y="4574475"/>
            <a:ext cx="0" cy="136500"/>
          </a:xfrm>
          <a:prstGeom prst="straightConnector1">
            <a:avLst/>
          </a:prstGeom>
          <a:noFill/>
          <a:ln cap="flat" cmpd="sng" w="9525">
            <a:solidFill>
              <a:schemeClr val="dk2"/>
            </a:solidFill>
            <a:prstDash val="solid"/>
            <a:round/>
            <a:headEnd len="med" w="med" type="none"/>
            <a:tailEnd len="med" w="med" type="none"/>
          </a:ln>
        </p:spPr>
      </p:cxnSp>
      <p:grpSp>
        <p:nvGrpSpPr>
          <p:cNvPr id="4062" name="Google Shape;4062;p65"/>
          <p:cNvGrpSpPr/>
          <p:nvPr/>
        </p:nvGrpSpPr>
        <p:grpSpPr>
          <a:xfrm>
            <a:off x="4732470" y="2728665"/>
            <a:ext cx="1828800" cy="1828800"/>
            <a:chOff x="3185745" y="2892265"/>
            <a:chExt cx="1828800" cy="1828800"/>
          </a:xfrm>
        </p:grpSpPr>
        <p:cxnSp>
          <p:nvCxnSpPr>
            <p:cNvPr id="4063" name="Google Shape;4063;p65"/>
            <p:cNvCxnSpPr/>
            <p:nvPr/>
          </p:nvCxnSpPr>
          <p:spPr>
            <a:xfrm rot="10800000">
              <a:off x="3185745" y="3862276"/>
              <a:ext cx="1828800" cy="6900"/>
            </a:xfrm>
            <a:prstGeom prst="straightConnector1">
              <a:avLst/>
            </a:prstGeom>
            <a:noFill/>
            <a:ln cap="flat" cmpd="sng" w="9525">
              <a:solidFill>
                <a:schemeClr val="dk2"/>
              </a:solidFill>
              <a:prstDash val="solid"/>
              <a:round/>
              <a:headEnd len="med" w="med" type="stealth"/>
              <a:tailEnd len="med" w="med" type="stealth"/>
            </a:ln>
          </p:spPr>
        </p:cxnSp>
        <p:cxnSp>
          <p:nvCxnSpPr>
            <p:cNvPr id="4064" name="Google Shape;4064;p65"/>
            <p:cNvCxnSpPr/>
            <p:nvPr/>
          </p:nvCxnSpPr>
          <p:spPr>
            <a:xfrm flipH="1" rot="10800000">
              <a:off x="4096388" y="2892265"/>
              <a:ext cx="7500" cy="1828800"/>
            </a:xfrm>
            <a:prstGeom prst="straightConnector1">
              <a:avLst/>
            </a:prstGeom>
            <a:noFill/>
            <a:ln cap="flat" cmpd="sng" w="9525">
              <a:solidFill>
                <a:schemeClr val="dk2"/>
              </a:solidFill>
              <a:prstDash val="solid"/>
              <a:round/>
              <a:headEnd len="med" w="med" type="stealth"/>
              <a:tailEnd len="med" w="med" type="stealth"/>
            </a:ln>
          </p:spPr>
        </p:cxnSp>
      </p:grpSp>
      <p:grpSp>
        <p:nvGrpSpPr>
          <p:cNvPr id="4065" name="Google Shape;4065;p65"/>
          <p:cNvGrpSpPr/>
          <p:nvPr/>
        </p:nvGrpSpPr>
        <p:grpSpPr>
          <a:xfrm>
            <a:off x="5100981" y="3145578"/>
            <a:ext cx="1091794" cy="995004"/>
            <a:chOff x="3376256" y="3069614"/>
            <a:chExt cx="1455725" cy="1573875"/>
          </a:xfrm>
        </p:grpSpPr>
        <p:sp>
          <p:nvSpPr>
            <p:cNvPr id="4066" name="Google Shape;4066;p65"/>
            <p:cNvSpPr/>
            <p:nvPr/>
          </p:nvSpPr>
          <p:spPr>
            <a:xfrm>
              <a:off x="3716350" y="44365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5"/>
            <p:cNvSpPr/>
            <p:nvPr/>
          </p:nvSpPr>
          <p:spPr>
            <a:xfrm>
              <a:off x="3961180" y="44253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5"/>
            <p:cNvSpPr/>
            <p:nvPr/>
          </p:nvSpPr>
          <p:spPr>
            <a:xfrm>
              <a:off x="3945657" y="42371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5"/>
            <p:cNvSpPr/>
            <p:nvPr/>
          </p:nvSpPr>
          <p:spPr>
            <a:xfrm>
              <a:off x="35971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5"/>
            <p:cNvSpPr/>
            <p:nvPr/>
          </p:nvSpPr>
          <p:spPr>
            <a:xfrm>
              <a:off x="36888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5"/>
            <p:cNvSpPr/>
            <p:nvPr/>
          </p:nvSpPr>
          <p:spPr>
            <a:xfrm>
              <a:off x="3459532" y="3939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5"/>
            <p:cNvSpPr/>
            <p:nvPr/>
          </p:nvSpPr>
          <p:spPr>
            <a:xfrm>
              <a:off x="4250382" y="44365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5"/>
            <p:cNvSpPr/>
            <p:nvPr/>
          </p:nvSpPr>
          <p:spPr>
            <a:xfrm>
              <a:off x="36881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5"/>
            <p:cNvSpPr/>
            <p:nvPr/>
          </p:nvSpPr>
          <p:spPr>
            <a:xfrm>
              <a:off x="39019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5"/>
            <p:cNvSpPr/>
            <p:nvPr/>
          </p:nvSpPr>
          <p:spPr>
            <a:xfrm>
              <a:off x="39936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5"/>
            <p:cNvSpPr/>
            <p:nvPr/>
          </p:nvSpPr>
          <p:spPr>
            <a:xfrm>
              <a:off x="3992932" y="4091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5"/>
            <p:cNvSpPr/>
            <p:nvPr/>
          </p:nvSpPr>
          <p:spPr>
            <a:xfrm>
              <a:off x="42829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5"/>
            <p:cNvSpPr/>
            <p:nvPr/>
          </p:nvSpPr>
          <p:spPr>
            <a:xfrm>
              <a:off x="43746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5"/>
            <p:cNvSpPr/>
            <p:nvPr/>
          </p:nvSpPr>
          <p:spPr>
            <a:xfrm>
              <a:off x="43739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5"/>
            <p:cNvSpPr/>
            <p:nvPr/>
          </p:nvSpPr>
          <p:spPr>
            <a:xfrm>
              <a:off x="42067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5"/>
            <p:cNvSpPr/>
            <p:nvPr/>
          </p:nvSpPr>
          <p:spPr>
            <a:xfrm>
              <a:off x="42977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5"/>
            <p:cNvSpPr/>
            <p:nvPr/>
          </p:nvSpPr>
          <p:spPr>
            <a:xfrm>
              <a:off x="39781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5"/>
            <p:cNvSpPr/>
            <p:nvPr/>
          </p:nvSpPr>
          <p:spPr>
            <a:xfrm>
              <a:off x="38257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5"/>
            <p:cNvSpPr/>
            <p:nvPr/>
          </p:nvSpPr>
          <p:spPr>
            <a:xfrm>
              <a:off x="39174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5"/>
            <p:cNvSpPr/>
            <p:nvPr/>
          </p:nvSpPr>
          <p:spPr>
            <a:xfrm>
              <a:off x="3640857" y="37037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5"/>
            <p:cNvSpPr/>
            <p:nvPr/>
          </p:nvSpPr>
          <p:spPr>
            <a:xfrm>
              <a:off x="36733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5"/>
            <p:cNvSpPr/>
            <p:nvPr/>
          </p:nvSpPr>
          <p:spPr>
            <a:xfrm>
              <a:off x="37643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5"/>
            <p:cNvSpPr/>
            <p:nvPr/>
          </p:nvSpPr>
          <p:spPr>
            <a:xfrm>
              <a:off x="38412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5"/>
            <p:cNvSpPr/>
            <p:nvPr/>
          </p:nvSpPr>
          <p:spPr>
            <a:xfrm>
              <a:off x="46794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5"/>
            <p:cNvSpPr/>
            <p:nvPr/>
          </p:nvSpPr>
          <p:spPr>
            <a:xfrm>
              <a:off x="4511516" y="3757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5"/>
            <p:cNvSpPr/>
            <p:nvPr/>
          </p:nvSpPr>
          <p:spPr>
            <a:xfrm>
              <a:off x="46794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5"/>
            <p:cNvSpPr/>
            <p:nvPr/>
          </p:nvSpPr>
          <p:spPr>
            <a:xfrm>
              <a:off x="4435316" y="4290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5"/>
            <p:cNvSpPr/>
            <p:nvPr/>
          </p:nvSpPr>
          <p:spPr>
            <a:xfrm>
              <a:off x="46032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5"/>
            <p:cNvSpPr/>
            <p:nvPr/>
          </p:nvSpPr>
          <p:spPr>
            <a:xfrm>
              <a:off x="4511516" y="4138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5"/>
            <p:cNvSpPr/>
            <p:nvPr/>
          </p:nvSpPr>
          <p:spPr>
            <a:xfrm>
              <a:off x="4603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5"/>
            <p:cNvSpPr/>
            <p:nvPr/>
          </p:nvSpPr>
          <p:spPr>
            <a:xfrm>
              <a:off x="4526332" y="4472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5"/>
            <p:cNvSpPr/>
            <p:nvPr/>
          </p:nvSpPr>
          <p:spPr>
            <a:xfrm>
              <a:off x="4298439" y="4302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5"/>
            <p:cNvSpPr/>
            <p:nvPr/>
          </p:nvSpPr>
          <p:spPr>
            <a:xfrm>
              <a:off x="4054316" y="3376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5"/>
            <p:cNvSpPr/>
            <p:nvPr/>
          </p:nvSpPr>
          <p:spPr>
            <a:xfrm>
              <a:off x="42222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5"/>
            <p:cNvSpPr/>
            <p:nvPr/>
          </p:nvSpPr>
          <p:spPr>
            <a:xfrm>
              <a:off x="45877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5"/>
            <p:cNvSpPr/>
            <p:nvPr/>
          </p:nvSpPr>
          <p:spPr>
            <a:xfrm>
              <a:off x="43591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5"/>
            <p:cNvSpPr/>
            <p:nvPr/>
          </p:nvSpPr>
          <p:spPr>
            <a:xfrm>
              <a:off x="4206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5"/>
            <p:cNvSpPr/>
            <p:nvPr/>
          </p:nvSpPr>
          <p:spPr>
            <a:xfrm>
              <a:off x="4374639" y="3159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5"/>
            <p:cNvSpPr/>
            <p:nvPr/>
          </p:nvSpPr>
          <p:spPr>
            <a:xfrm>
              <a:off x="41305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5"/>
            <p:cNvSpPr/>
            <p:nvPr/>
          </p:nvSpPr>
          <p:spPr>
            <a:xfrm>
              <a:off x="44353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5"/>
            <p:cNvSpPr/>
            <p:nvPr/>
          </p:nvSpPr>
          <p:spPr>
            <a:xfrm>
              <a:off x="45270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5"/>
            <p:cNvSpPr/>
            <p:nvPr/>
          </p:nvSpPr>
          <p:spPr>
            <a:xfrm>
              <a:off x="3597116" y="4214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5"/>
            <p:cNvSpPr/>
            <p:nvPr/>
          </p:nvSpPr>
          <p:spPr>
            <a:xfrm>
              <a:off x="3841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5"/>
            <p:cNvSpPr/>
            <p:nvPr/>
          </p:nvSpPr>
          <p:spPr>
            <a:xfrm>
              <a:off x="3840532" y="4320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5"/>
            <p:cNvSpPr/>
            <p:nvPr/>
          </p:nvSpPr>
          <p:spPr>
            <a:xfrm>
              <a:off x="41460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5"/>
            <p:cNvSpPr/>
            <p:nvPr/>
          </p:nvSpPr>
          <p:spPr>
            <a:xfrm>
              <a:off x="3376256" y="30696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grpSp>
      <p:sp>
        <p:nvSpPr>
          <p:cNvPr id="4112" name="Google Shape;4112;p65"/>
          <p:cNvSpPr/>
          <p:nvPr/>
        </p:nvSpPr>
        <p:spPr>
          <a:xfrm>
            <a:off x="4993025" y="2989225"/>
            <a:ext cx="1307700" cy="13077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5"/>
          <p:cNvSpPr txBox="1"/>
          <p:nvPr/>
        </p:nvSpPr>
        <p:spPr>
          <a:xfrm>
            <a:off x="5779375" y="26708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rgbClr val="0000FF"/>
                </a:solidFill>
                <a:latin typeface="Consolas"/>
                <a:ea typeface="Consolas"/>
                <a:cs typeface="Consolas"/>
                <a:sym typeface="Consolas"/>
              </a:rPr>
              <a:t>r=</a:t>
            </a:r>
            <a:r>
              <a:rPr i="1" lang="en" sz="1200">
                <a:solidFill>
                  <a:srgbClr val="0000FF"/>
                </a:solidFill>
                <a:latin typeface="Consolas"/>
                <a:ea typeface="Consolas"/>
                <a:cs typeface="Consolas"/>
                <a:sym typeface="Consolas"/>
              </a:rPr>
              <a:t>1</a:t>
            </a:r>
            <a:endParaRPr i="1" sz="1200">
              <a:solidFill>
                <a:srgbClr val="0000FF"/>
              </a:solidFill>
              <a:latin typeface="Consolas"/>
              <a:ea typeface="Consolas"/>
              <a:cs typeface="Consolas"/>
              <a:sym typeface="Consolas"/>
            </a:endParaRPr>
          </a:p>
        </p:txBody>
      </p:sp>
      <p:sp>
        <p:nvSpPr>
          <p:cNvPr id="4114" name="Google Shape;4114;p65"/>
          <p:cNvSpPr/>
          <p:nvPr/>
        </p:nvSpPr>
        <p:spPr>
          <a:xfrm>
            <a:off x="3816600" y="3566525"/>
            <a:ext cx="709800" cy="136500"/>
          </a:xfrm>
          <a:prstGeom prst="striped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5"/>
          <p:cNvSpPr txBox="1"/>
          <p:nvPr/>
        </p:nvSpPr>
        <p:spPr>
          <a:xfrm>
            <a:off x="6148775" y="3681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Consolas"/>
                <a:ea typeface="Consolas"/>
                <a:cs typeface="Consolas"/>
                <a:sym typeface="Consolas"/>
              </a:rPr>
              <a:t>x1</a:t>
            </a:r>
            <a:endParaRPr i="1" sz="1000">
              <a:latin typeface="Consolas"/>
              <a:ea typeface="Consolas"/>
              <a:cs typeface="Consolas"/>
              <a:sym typeface="Consolas"/>
            </a:endParaRPr>
          </a:p>
        </p:txBody>
      </p:sp>
      <p:sp>
        <p:nvSpPr>
          <p:cNvPr id="4116" name="Google Shape;4116;p65"/>
          <p:cNvSpPr txBox="1"/>
          <p:nvPr/>
        </p:nvSpPr>
        <p:spPr>
          <a:xfrm rot="-5400000">
            <a:off x="5204275" y="2670825"/>
            <a:ext cx="492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4117" name="Google Shape;4117;p65"/>
          <p:cNvSpPr txBox="1"/>
          <p:nvPr/>
        </p:nvSpPr>
        <p:spPr>
          <a:xfrm>
            <a:off x="7034925" y="9322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4118" name="Google Shape;4118;p65"/>
          <p:cNvSpPr txBox="1"/>
          <p:nvPr/>
        </p:nvSpPr>
        <p:spPr>
          <a:xfrm>
            <a:off x="7034925" y="35529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2" name="Shape 4122"/>
        <p:cNvGrpSpPr/>
        <p:nvPr/>
      </p:nvGrpSpPr>
      <p:grpSpPr>
        <a:xfrm>
          <a:off x="0" y="0"/>
          <a:ext cx="0" cy="0"/>
          <a:chOff x="0" y="0"/>
          <a:chExt cx="0" cy="0"/>
        </a:xfrm>
      </p:grpSpPr>
      <p:cxnSp>
        <p:nvCxnSpPr>
          <p:cNvPr id="4123" name="Google Shape;4123;p66"/>
          <p:cNvCxnSpPr/>
          <p:nvPr/>
        </p:nvCxnSpPr>
        <p:spPr>
          <a:xfrm rot="10800000">
            <a:off x="1340938" y="1572925"/>
            <a:ext cx="1307700" cy="9300"/>
          </a:xfrm>
          <a:prstGeom prst="straightConnector1">
            <a:avLst/>
          </a:prstGeom>
          <a:noFill/>
          <a:ln cap="flat" cmpd="sng" w="9525">
            <a:solidFill>
              <a:schemeClr val="dk2"/>
            </a:solidFill>
            <a:prstDash val="solid"/>
            <a:round/>
            <a:headEnd len="med" w="med" type="stealth"/>
            <a:tailEnd len="med" w="med" type="none"/>
          </a:ln>
        </p:spPr>
      </p:cxnSp>
      <p:cxnSp>
        <p:nvCxnSpPr>
          <p:cNvPr id="4124" name="Google Shape;4124;p66"/>
          <p:cNvCxnSpPr/>
          <p:nvPr/>
        </p:nvCxnSpPr>
        <p:spPr>
          <a:xfrm flipH="1" rot="10800000">
            <a:off x="1375913" y="2776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4125" name="Google Shape;4125;p66"/>
          <p:cNvCxnSpPr/>
          <p:nvPr/>
        </p:nvCxnSpPr>
        <p:spPr>
          <a:xfrm flipH="1" rot="10800000">
            <a:off x="786950" y="1565125"/>
            <a:ext cx="588000" cy="676800"/>
          </a:xfrm>
          <a:prstGeom prst="straightConnector1">
            <a:avLst/>
          </a:prstGeom>
          <a:noFill/>
          <a:ln cap="flat" cmpd="sng" w="9525">
            <a:solidFill>
              <a:schemeClr val="dk2"/>
            </a:solidFill>
            <a:prstDash val="solid"/>
            <a:round/>
            <a:headEnd len="med" w="med" type="stealth"/>
            <a:tailEnd len="med" w="med" type="none"/>
          </a:ln>
        </p:spPr>
      </p:cxnSp>
      <p:sp>
        <p:nvSpPr>
          <p:cNvPr id="4126" name="Google Shape;4126;p66"/>
          <p:cNvSpPr/>
          <p:nvPr/>
        </p:nvSpPr>
        <p:spPr>
          <a:xfrm rot="-2308403">
            <a:off x="825188" y="1077218"/>
            <a:ext cx="1468775" cy="416564"/>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27" name="Google Shape;4127;p66"/>
          <p:cNvCxnSpPr>
            <a:stCxn id="4126" idx="2"/>
            <a:endCxn id="4126" idx="6"/>
          </p:cNvCxnSpPr>
          <p:nvPr/>
        </p:nvCxnSpPr>
        <p:spPr>
          <a:xfrm flipH="1" rot="10800000">
            <a:off x="984625" y="828600"/>
            <a:ext cx="1149900" cy="913800"/>
          </a:xfrm>
          <a:prstGeom prst="curvedConnector5">
            <a:avLst>
              <a:gd fmla="val 11366" name="adj1"/>
              <a:gd fmla="val -29162" name="adj2"/>
              <a:gd fmla="val 114793" name="adj3"/>
            </a:avLst>
          </a:prstGeom>
          <a:noFill/>
          <a:ln cap="flat" cmpd="sng" w="9525">
            <a:solidFill>
              <a:srgbClr val="0000FF"/>
            </a:solidFill>
            <a:prstDash val="lgDash"/>
            <a:round/>
            <a:headEnd len="med" w="med" type="none"/>
            <a:tailEnd len="med" w="med" type="none"/>
          </a:ln>
        </p:spPr>
      </p:cxnSp>
      <p:grpSp>
        <p:nvGrpSpPr>
          <p:cNvPr id="4128" name="Google Shape;4128;p66"/>
          <p:cNvGrpSpPr/>
          <p:nvPr/>
        </p:nvGrpSpPr>
        <p:grpSpPr>
          <a:xfrm>
            <a:off x="3272050" y="278965"/>
            <a:ext cx="1539900" cy="1307700"/>
            <a:chOff x="3642775" y="181165"/>
            <a:chExt cx="1539900" cy="1307700"/>
          </a:xfrm>
        </p:grpSpPr>
        <p:cxnSp>
          <p:nvCxnSpPr>
            <p:cNvPr id="4129" name="Google Shape;4129;p66"/>
            <p:cNvCxnSpPr/>
            <p:nvPr/>
          </p:nvCxnSpPr>
          <p:spPr>
            <a:xfrm rot="10800000">
              <a:off x="3662020" y="1469724"/>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4130" name="Google Shape;4130;p66"/>
            <p:cNvCxnSpPr/>
            <p:nvPr/>
          </p:nvCxnSpPr>
          <p:spPr>
            <a:xfrm flipH="1" rot="10800000">
              <a:off x="3655713" y="181165"/>
              <a:ext cx="9300" cy="1307700"/>
            </a:xfrm>
            <a:prstGeom prst="straightConnector1">
              <a:avLst/>
            </a:prstGeom>
            <a:noFill/>
            <a:ln cap="flat" cmpd="sng" w="9525">
              <a:solidFill>
                <a:schemeClr val="dk2"/>
              </a:solidFill>
              <a:prstDash val="solid"/>
              <a:round/>
              <a:headEnd len="med" w="med" type="none"/>
              <a:tailEnd len="med" w="med" type="stealth"/>
            </a:ln>
          </p:spPr>
        </p:cxnSp>
        <p:sp>
          <p:nvSpPr>
            <p:cNvPr id="4131" name="Google Shape;4131;p66"/>
            <p:cNvSpPr/>
            <p:nvPr/>
          </p:nvSpPr>
          <p:spPr>
            <a:xfrm rot="-1694975">
              <a:off x="3650545" y="634758"/>
              <a:ext cx="1524360" cy="41649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6"/>
            <p:cNvSpPr/>
            <p:nvPr/>
          </p:nvSpPr>
          <p:spPr>
            <a:xfrm rot="-1697709">
              <a:off x="3822041" y="672947"/>
              <a:ext cx="1244268" cy="275012"/>
            </a:xfrm>
            <a:prstGeom prst="ellipse">
              <a:avLst/>
            </a:prstGeom>
            <a:noFill/>
            <a:ln cap="flat" cmpd="sng" w="19050">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6"/>
            <p:cNvSpPr/>
            <p:nvPr/>
          </p:nvSpPr>
          <p:spPr>
            <a:xfrm rot="-1698362">
              <a:off x="4062372" y="757773"/>
              <a:ext cx="662406" cy="170453"/>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4" name="Google Shape;4134;p66"/>
          <p:cNvSpPr txBox="1"/>
          <p:nvPr/>
        </p:nvSpPr>
        <p:spPr>
          <a:xfrm>
            <a:off x="2319925" y="157292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135" name="Google Shape;4135;p66"/>
          <p:cNvSpPr txBox="1"/>
          <p:nvPr/>
        </p:nvSpPr>
        <p:spPr>
          <a:xfrm>
            <a:off x="4401425" y="14811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136" name="Google Shape;4136;p66"/>
          <p:cNvSpPr txBox="1"/>
          <p:nvPr/>
        </p:nvSpPr>
        <p:spPr>
          <a:xfrm>
            <a:off x="758700" y="2117363"/>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4137" name="Google Shape;4137;p66"/>
          <p:cNvSpPr txBox="1"/>
          <p:nvPr/>
        </p:nvSpPr>
        <p:spPr>
          <a:xfrm>
            <a:off x="1007425" y="3385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4138" name="Google Shape;4138;p66"/>
          <p:cNvGrpSpPr/>
          <p:nvPr/>
        </p:nvGrpSpPr>
        <p:grpSpPr>
          <a:xfrm>
            <a:off x="987300" y="2793600"/>
            <a:ext cx="2014982" cy="2263650"/>
            <a:chOff x="758700" y="2412600"/>
            <a:chExt cx="2014982" cy="2263650"/>
          </a:xfrm>
        </p:grpSpPr>
        <p:grpSp>
          <p:nvGrpSpPr>
            <p:cNvPr id="4139" name="Google Shape;4139;p66"/>
            <p:cNvGrpSpPr/>
            <p:nvPr/>
          </p:nvGrpSpPr>
          <p:grpSpPr>
            <a:xfrm>
              <a:off x="778832" y="2481240"/>
              <a:ext cx="1994850" cy="1972060"/>
              <a:chOff x="777650" y="2639865"/>
              <a:chExt cx="1994850" cy="1972060"/>
            </a:xfrm>
          </p:grpSpPr>
          <p:cxnSp>
            <p:nvCxnSpPr>
              <p:cNvPr id="4140" name="Google Shape;4140;p66"/>
              <p:cNvCxnSpPr/>
              <p:nvPr/>
            </p:nvCxnSpPr>
            <p:spPr>
              <a:xfrm rot="10800000">
                <a:off x="1379600" y="3927325"/>
                <a:ext cx="1392900" cy="7800"/>
              </a:xfrm>
              <a:prstGeom prst="straightConnector1">
                <a:avLst/>
              </a:prstGeom>
              <a:noFill/>
              <a:ln cap="flat" cmpd="sng" w="9525">
                <a:solidFill>
                  <a:schemeClr val="dk2"/>
                </a:solidFill>
                <a:prstDash val="solid"/>
                <a:round/>
                <a:headEnd len="med" w="med" type="stealth"/>
                <a:tailEnd len="med" w="med" type="none"/>
              </a:ln>
            </p:spPr>
          </p:cxnSp>
          <p:cxnSp>
            <p:nvCxnSpPr>
              <p:cNvPr id="4141" name="Google Shape;4141;p66"/>
              <p:cNvCxnSpPr/>
              <p:nvPr/>
            </p:nvCxnSpPr>
            <p:spPr>
              <a:xfrm flipH="1" rot="10800000">
                <a:off x="1375913" y="26398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4142" name="Google Shape;4142;p66"/>
              <p:cNvCxnSpPr/>
              <p:nvPr/>
            </p:nvCxnSpPr>
            <p:spPr>
              <a:xfrm flipH="1" rot="10800000">
                <a:off x="777650" y="3935125"/>
                <a:ext cx="589800" cy="676800"/>
              </a:xfrm>
              <a:prstGeom prst="straightConnector1">
                <a:avLst/>
              </a:prstGeom>
              <a:noFill/>
              <a:ln cap="flat" cmpd="sng" w="9525">
                <a:solidFill>
                  <a:schemeClr val="dk2"/>
                </a:solidFill>
                <a:prstDash val="solid"/>
                <a:round/>
                <a:headEnd len="med" w="med" type="stealth"/>
                <a:tailEnd len="med" w="med" type="none"/>
              </a:ln>
            </p:spPr>
          </p:cxnSp>
        </p:grpSp>
        <p:sp>
          <p:nvSpPr>
            <p:cNvPr id="4143" name="Google Shape;4143;p66"/>
            <p:cNvSpPr/>
            <p:nvPr/>
          </p:nvSpPr>
          <p:spPr>
            <a:xfrm>
              <a:off x="901378" y="2753562"/>
              <a:ext cx="1468800" cy="4164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44" name="Google Shape;4144;p66"/>
            <p:cNvCxnSpPr>
              <a:stCxn id="4143" idx="2"/>
              <a:endCxn id="4143" idx="6"/>
            </p:cNvCxnSpPr>
            <p:nvPr/>
          </p:nvCxnSpPr>
          <p:spPr>
            <a:xfrm>
              <a:off x="901378" y="2961762"/>
              <a:ext cx="1468800" cy="600"/>
            </a:xfrm>
            <a:prstGeom prst="curvedConnector5">
              <a:avLst>
                <a:gd fmla="val 6102" name="adj1"/>
                <a:gd fmla="val 213456378" name="adj2"/>
                <a:gd fmla="val 96870" name="adj3"/>
              </a:avLst>
            </a:prstGeom>
            <a:noFill/>
            <a:ln cap="flat" cmpd="sng" w="9525">
              <a:solidFill>
                <a:srgbClr val="0000FF"/>
              </a:solidFill>
              <a:prstDash val="lgDash"/>
              <a:round/>
              <a:headEnd len="med" w="med" type="none"/>
              <a:tailEnd len="med" w="med" type="none"/>
            </a:ln>
          </p:spPr>
        </p:cxnSp>
        <p:sp>
          <p:nvSpPr>
            <p:cNvPr id="4145" name="Google Shape;4145;p66"/>
            <p:cNvSpPr txBox="1"/>
            <p:nvPr/>
          </p:nvSpPr>
          <p:spPr>
            <a:xfrm>
              <a:off x="2318275" y="37964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146" name="Google Shape;4146;p66"/>
            <p:cNvSpPr txBox="1"/>
            <p:nvPr/>
          </p:nvSpPr>
          <p:spPr>
            <a:xfrm>
              <a:off x="758700" y="43579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4147" name="Google Shape;4147;p66"/>
            <p:cNvSpPr txBox="1"/>
            <p:nvPr/>
          </p:nvSpPr>
          <p:spPr>
            <a:xfrm>
              <a:off x="1150025" y="24126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4148" name="Google Shape;4148;p66"/>
          <p:cNvGrpSpPr/>
          <p:nvPr/>
        </p:nvGrpSpPr>
        <p:grpSpPr>
          <a:xfrm>
            <a:off x="3258763" y="2862250"/>
            <a:ext cx="1934988" cy="1580500"/>
            <a:chOff x="2953963" y="2709850"/>
            <a:chExt cx="1934988" cy="1580500"/>
          </a:xfrm>
        </p:grpSpPr>
        <p:grpSp>
          <p:nvGrpSpPr>
            <p:cNvPr id="4149" name="Google Shape;4149;p66"/>
            <p:cNvGrpSpPr/>
            <p:nvPr/>
          </p:nvGrpSpPr>
          <p:grpSpPr>
            <a:xfrm>
              <a:off x="3361188" y="2717365"/>
              <a:ext cx="1463108" cy="1307700"/>
              <a:chOff x="3655713" y="257365"/>
              <a:chExt cx="1463108" cy="1307700"/>
            </a:xfrm>
          </p:grpSpPr>
          <p:cxnSp>
            <p:nvCxnSpPr>
              <p:cNvPr id="4150" name="Google Shape;4150;p66"/>
              <p:cNvCxnSpPr/>
              <p:nvPr/>
            </p:nvCxnSpPr>
            <p:spPr>
              <a:xfrm rot="10800000">
                <a:off x="3655720" y="1512053"/>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4151" name="Google Shape;4151;p66"/>
              <p:cNvCxnSpPr/>
              <p:nvPr/>
            </p:nvCxnSpPr>
            <p:spPr>
              <a:xfrm flipH="1" rot="10800000">
                <a:off x="3655713" y="257365"/>
                <a:ext cx="9300" cy="1307700"/>
              </a:xfrm>
              <a:prstGeom prst="straightConnector1">
                <a:avLst/>
              </a:prstGeom>
              <a:noFill/>
              <a:ln cap="flat" cmpd="sng" w="9525">
                <a:solidFill>
                  <a:schemeClr val="dk2"/>
                </a:solidFill>
                <a:prstDash val="solid"/>
                <a:round/>
                <a:headEnd len="med" w="med" type="none"/>
                <a:tailEnd len="med" w="med" type="stealth"/>
              </a:ln>
            </p:spPr>
          </p:cxnSp>
        </p:grpSp>
        <p:sp>
          <p:nvSpPr>
            <p:cNvPr id="4152" name="Google Shape;4152;p66"/>
            <p:cNvSpPr/>
            <p:nvPr/>
          </p:nvSpPr>
          <p:spPr>
            <a:xfrm>
              <a:off x="3512550" y="2803925"/>
              <a:ext cx="1077600" cy="1070700"/>
            </a:xfrm>
            <a:prstGeom prst="ellipse">
              <a:avLst/>
            </a:prstGeom>
            <a:noFill/>
            <a:ln cap="flat" cmpd="sng" w="9525">
              <a:solidFill>
                <a:srgbClr val="0000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6"/>
            <p:cNvSpPr/>
            <p:nvPr/>
          </p:nvSpPr>
          <p:spPr>
            <a:xfrm>
              <a:off x="3645150" y="2957375"/>
              <a:ext cx="812400" cy="7638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6"/>
            <p:cNvSpPr/>
            <p:nvPr/>
          </p:nvSpPr>
          <p:spPr>
            <a:xfrm>
              <a:off x="3843000" y="3112025"/>
              <a:ext cx="416700" cy="4545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6"/>
            <p:cNvSpPr txBox="1"/>
            <p:nvPr/>
          </p:nvSpPr>
          <p:spPr>
            <a:xfrm>
              <a:off x="4510650" y="39720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156" name="Google Shape;4156;p66"/>
            <p:cNvSpPr txBox="1"/>
            <p:nvPr/>
          </p:nvSpPr>
          <p:spPr>
            <a:xfrm>
              <a:off x="2953963" y="27098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4157" name="Google Shape;4157;p66"/>
          <p:cNvSpPr txBox="1"/>
          <p:nvPr/>
        </p:nvSpPr>
        <p:spPr>
          <a:xfrm>
            <a:off x="2864838" y="277675"/>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4158" name="Google Shape;4158;p66"/>
          <p:cNvSpPr txBox="1"/>
          <p:nvPr/>
        </p:nvSpPr>
        <p:spPr>
          <a:xfrm>
            <a:off x="2264125" y="2070875"/>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Before </a:t>
            </a:r>
            <a:r>
              <a:rPr lang="en">
                <a:latin typeface="Consolas"/>
                <a:ea typeface="Consolas"/>
                <a:cs typeface="Consolas"/>
                <a:sym typeface="Consolas"/>
              </a:rPr>
              <a:t>Normalization</a:t>
            </a:r>
            <a:endParaRPr>
              <a:latin typeface="Consolas"/>
              <a:ea typeface="Consolas"/>
              <a:cs typeface="Consolas"/>
              <a:sym typeface="Consolas"/>
            </a:endParaRPr>
          </a:p>
        </p:txBody>
      </p:sp>
      <p:sp>
        <p:nvSpPr>
          <p:cNvPr id="4159" name="Google Shape;4159;p66"/>
          <p:cNvSpPr txBox="1"/>
          <p:nvPr/>
        </p:nvSpPr>
        <p:spPr>
          <a:xfrm>
            <a:off x="2264125" y="46094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4160" name="Google Shape;4160;p66"/>
          <p:cNvSpPr txBox="1"/>
          <p:nvPr/>
        </p:nvSpPr>
        <p:spPr>
          <a:xfrm>
            <a:off x="6328613" y="2825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4161" name="Google Shape;4161;p66"/>
          <p:cNvCxnSpPr/>
          <p:nvPr/>
        </p:nvCxnSpPr>
        <p:spPr>
          <a:xfrm rot="10800000">
            <a:off x="6030600" y="2810200"/>
            <a:ext cx="2593200" cy="20100"/>
          </a:xfrm>
          <a:prstGeom prst="straightConnector1">
            <a:avLst/>
          </a:prstGeom>
          <a:noFill/>
          <a:ln cap="flat" cmpd="sng" w="9525">
            <a:solidFill>
              <a:schemeClr val="dk2"/>
            </a:solidFill>
            <a:prstDash val="solid"/>
            <a:round/>
            <a:headEnd len="med" w="med" type="stealth"/>
            <a:tailEnd len="med" w="med" type="none"/>
          </a:ln>
        </p:spPr>
      </p:cxnSp>
      <p:cxnSp>
        <p:nvCxnSpPr>
          <p:cNvPr id="4162" name="Google Shape;4162;p66"/>
          <p:cNvCxnSpPr/>
          <p:nvPr/>
        </p:nvCxnSpPr>
        <p:spPr>
          <a:xfrm rot="10800000">
            <a:off x="6030744" y="700236"/>
            <a:ext cx="4200" cy="2109900"/>
          </a:xfrm>
          <a:prstGeom prst="straightConnector1">
            <a:avLst/>
          </a:prstGeom>
          <a:noFill/>
          <a:ln cap="flat" cmpd="sng" w="9525">
            <a:solidFill>
              <a:schemeClr val="dk2"/>
            </a:solidFill>
            <a:prstDash val="solid"/>
            <a:round/>
            <a:headEnd len="med" w="med" type="none"/>
            <a:tailEnd len="med" w="med" type="stealth"/>
          </a:ln>
        </p:spPr>
      </p:cxnSp>
      <p:cxnSp>
        <p:nvCxnSpPr>
          <p:cNvPr id="4163" name="Google Shape;4163;p66"/>
          <p:cNvCxnSpPr/>
          <p:nvPr/>
        </p:nvCxnSpPr>
        <p:spPr>
          <a:xfrm>
            <a:off x="6065750" y="970325"/>
            <a:ext cx="2336700" cy="1735500"/>
          </a:xfrm>
          <a:prstGeom prst="curvedConnector3">
            <a:avLst>
              <a:gd fmla="val 8289" name="adj1"/>
            </a:avLst>
          </a:prstGeom>
          <a:noFill/>
          <a:ln cap="flat" cmpd="sng" w="9525">
            <a:solidFill>
              <a:srgbClr val="0000FF"/>
            </a:solidFill>
            <a:prstDash val="lgDash"/>
            <a:round/>
            <a:headEnd len="med" w="med" type="none"/>
            <a:tailEnd len="med" w="med" type="none"/>
          </a:ln>
        </p:spPr>
      </p:cxnSp>
      <p:cxnSp>
        <p:nvCxnSpPr>
          <p:cNvPr id="4164" name="Google Shape;4164;p66"/>
          <p:cNvCxnSpPr/>
          <p:nvPr/>
        </p:nvCxnSpPr>
        <p:spPr>
          <a:xfrm>
            <a:off x="6030600" y="1054300"/>
            <a:ext cx="1812000" cy="1416600"/>
          </a:xfrm>
          <a:prstGeom prst="curvedConnector3">
            <a:avLst>
              <a:gd fmla="val 11104" name="adj1"/>
            </a:avLst>
          </a:prstGeom>
          <a:noFill/>
          <a:ln cap="flat" cmpd="sng" w="9525">
            <a:solidFill>
              <a:srgbClr val="FF0000"/>
            </a:solidFill>
            <a:prstDash val="lgDash"/>
            <a:round/>
            <a:headEnd len="med" w="med" type="none"/>
            <a:tailEnd len="med" w="med" type="none"/>
          </a:ln>
        </p:spPr>
      </p:cxnSp>
      <p:sp>
        <p:nvSpPr>
          <p:cNvPr id="4165" name="Google Shape;4165;p66"/>
          <p:cNvSpPr/>
          <p:nvPr/>
        </p:nvSpPr>
        <p:spPr>
          <a:xfrm rot="-818997">
            <a:off x="7856025" y="2255925"/>
            <a:ext cx="435545" cy="165933"/>
          </a:xfrm>
          <a:custGeom>
            <a:rect b="b" l="l" r="r" t="t"/>
            <a:pathLst>
              <a:path extrusionOk="0" h="6637" w="17421">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cap="flat" cmpd="sng" w="9525">
            <a:solidFill>
              <a:srgbClr val="FF0000"/>
            </a:solidFill>
            <a:prstDash val="lgDash"/>
            <a:round/>
            <a:headEnd len="med" w="med" type="none"/>
            <a:tailEnd len="med" w="med" type="none"/>
          </a:ln>
        </p:spPr>
      </p:sp>
      <p:sp>
        <p:nvSpPr>
          <p:cNvPr id="4166" name="Google Shape;4166;p66"/>
          <p:cNvSpPr txBox="1"/>
          <p:nvPr/>
        </p:nvSpPr>
        <p:spPr>
          <a:xfrm>
            <a:off x="8076400" y="2130663"/>
            <a:ext cx="787200" cy="3762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indent="0" lvl="0" marL="0" rtl="0" algn="ctr">
              <a:spcBef>
                <a:spcPts val="0"/>
              </a:spcBef>
              <a:spcAft>
                <a:spcPts val="0"/>
              </a:spcAft>
              <a:buNone/>
            </a:pPr>
            <a:r>
              <a:t/>
            </a:r>
            <a:endParaRPr sz="1100">
              <a:solidFill>
                <a:srgbClr val="FF0000"/>
              </a:solidFill>
              <a:latin typeface="Consolas"/>
              <a:ea typeface="Consolas"/>
              <a:cs typeface="Consolas"/>
              <a:sym typeface="Consolas"/>
            </a:endParaRPr>
          </a:p>
          <a:p>
            <a:pPr indent="0" lvl="0" marL="0" rtl="0" algn="ctr">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4167" name="Google Shape;4167;p66"/>
          <p:cNvSpPr txBox="1"/>
          <p:nvPr/>
        </p:nvSpPr>
        <p:spPr>
          <a:xfrm>
            <a:off x="5618250" y="73600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4168" name="Google Shape;4168;p66"/>
          <p:cNvSpPr txBox="1"/>
          <p:nvPr/>
        </p:nvSpPr>
        <p:spPr>
          <a:xfrm>
            <a:off x="8636525" y="252915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4169" name="Google Shape;4169;p66"/>
          <p:cNvCxnSpPr/>
          <p:nvPr/>
        </p:nvCxnSpPr>
        <p:spPr>
          <a:xfrm flipH="1">
            <a:off x="7914425" y="1760250"/>
            <a:ext cx="6600" cy="1017300"/>
          </a:xfrm>
          <a:prstGeom prst="straightConnector1">
            <a:avLst/>
          </a:prstGeom>
          <a:noFill/>
          <a:ln cap="flat" cmpd="sng" w="19050">
            <a:solidFill>
              <a:srgbClr val="6AA84F"/>
            </a:solidFill>
            <a:prstDash val="solid"/>
            <a:round/>
            <a:headEnd len="med" w="med" type="none"/>
            <a:tailEnd len="med" w="med" type="non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3" name="Shape 4173"/>
        <p:cNvGrpSpPr/>
        <p:nvPr/>
      </p:nvGrpSpPr>
      <p:grpSpPr>
        <a:xfrm>
          <a:off x="0" y="0"/>
          <a:ext cx="0" cy="0"/>
          <a:chOff x="0" y="0"/>
          <a:chExt cx="0" cy="0"/>
        </a:xfrm>
      </p:grpSpPr>
      <p:sp>
        <p:nvSpPr>
          <p:cNvPr id="4174" name="Google Shape;4174;p67"/>
          <p:cNvSpPr/>
          <p:nvPr/>
        </p:nvSpPr>
        <p:spPr>
          <a:xfrm>
            <a:off x="1895158"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175" name="Google Shape;4175;p67"/>
          <p:cNvSpPr/>
          <p:nvPr/>
        </p:nvSpPr>
        <p:spPr>
          <a:xfrm>
            <a:off x="1895158"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176" name="Google Shape;4176;p67"/>
          <p:cNvSpPr txBox="1"/>
          <p:nvPr/>
        </p:nvSpPr>
        <p:spPr>
          <a:xfrm>
            <a:off x="926276" y="3916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4177" name="Google Shape;4177;p67"/>
          <p:cNvSpPr/>
          <p:nvPr/>
        </p:nvSpPr>
        <p:spPr>
          <a:xfrm>
            <a:off x="6425247" y="6927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4178" name="Google Shape;4178;p67"/>
          <p:cNvCxnSpPr>
            <a:stCxn id="4177" idx="6"/>
          </p:cNvCxnSpPr>
          <p:nvPr/>
        </p:nvCxnSpPr>
        <p:spPr>
          <a:xfrm>
            <a:off x="6964047" y="971551"/>
            <a:ext cx="501900" cy="0"/>
          </a:xfrm>
          <a:prstGeom prst="straightConnector1">
            <a:avLst/>
          </a:prstGeom>
          <a:noFill/>
          <a:ln cap="flat" cmpd="sng" w="9525">
            <a:solidFill>
              <a:schemeClr val="dk2"/>
            </a:solidFill>
            <a:prstDash val="solid"/>
            <a:round/>
            <a:headEnd len="med" w="med" type="none"/>
            <a:tailEnd len="med" w="med" type="triangle"/>
          </a:ln>
        </p:spPr>
      </p:cxnSp>
      <p:sp>
        <p:nvSpPr>
          <p:cNvPr id="4179" name="Google Shape;4179;p67"/>
          <p:cNvSpPr txBox="1"/>
          <p:nvPr/>
        </p:nvSpPr>
        <p:spPr>
          <a:xfrm>
            <a:off x="916876" y="1168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grpSp>
        <p:nvGrpSpPr>
          <p:cNvPr id="4180" name="Google Shape;4180;p67"/>
          <p:cNvGrpSpPr/>
          <p:nvPr/>
        </p:nvGrpSpPr>
        <p:grpSpPr>
          <a:xfrm>
            <a:off x="1432449" y="496407"/>
            <a:ext cx="462868" cy="954948"/>
            <a:chOff x="837658" y="496313"/>
            <a:chExt cx="1057500" cy="954948"/>
          </a:xfrm>
        </p:grpSpPr>
        <p:cxnSp>
          <p:nvCxnSpPr>
            <p:cNvPr id="4181" name="Google Shape;4181;p67"/>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4182" name="Google Shape;4182;p67"/>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4183" name="Google Shape;4183;p67"/>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4184" name="Google Shape;4184;p67"/>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grpSp>
        <p:nvGrpSpPr>
          <p:cNvPr id="4185" name="Google Shape;4185;p67"/>
          <p:cNvGrpSpPr/>
          <p:nvPr/>
        </p:nvGrpSpPr>
        <p:grpSpPr>
          <a:xfrm>
            <a:off x="2428836" y="496407"/>
            <a:ext cx="480634" cy="954948"/>
            <a:chOff x="837658" y="496313"/>
            <a:chExt cx="1057500" cy="954948"/>
          </a:xfrm>
        </p:grpSpPr>
        <p:cxnSp>
          <p:nvCxnSpPr>
            <p:cNvPr id="4186" name="Google Shape;4186;p67"/>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4187" name="Google Shape;4187;p67"/>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4188" name="Google Shape;4188;p67"/>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4189" name="Google Shape;4189;p67"/>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4190" name="Google Shape;4190;p67"/>
          <p:cNvSpPr/>
          <p:nvPr/>
        </p:nvSpPr>
        <p:spPr>
          <a:xfrm>
            <a:off x="2858933"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191" name="Google Shape;4191;p67"/>
          <p:cNvSpPr/>
          <p:nvPr/>
        </p:nvSpPr>
        <p:spPr>
          <a:xfrm>
            <a:off x="2868333"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4192" name="Google Shape;4192;p67"/>
          <p:cNvGrpSpPr/>
          <p:nvPr/>
        </p:nvGrpSpPr>
        <p:grpSpPr>
          <a:xfrm>
            <a:off x="3392636" y="494082"/>
            <a:ext cx="480634" cy="954948"/>
            <a:chOff x="837658" y="496313"/>
            <a:chExt cx="1057500" cy="954948"/>
          </a:xfrm>
        </p:grpSpPr>
        <p:cxnSp>
          <p:nvCxnSpPr>
            <p:cNvPr id="4193" name="Google Shape;4193;p67"/>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4194" name="Google Shape;4194;p67"/>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4195" name="Google Shape;4195;p67"/>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4196" name="Google Shape;4196;p67"/>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cxnSp>
        <p:nvCxnSpPr>
          <p:cNvPr id="4197" name="Google Shape;4197;p67"/>
          <p:cNvCxnSpPr/>
          <p:nvPr/>
        </p:nvCxnSpPr>
        <p:spPr>
          <a:xfrm>
            <a:off x="3870849" y="999900"/>
            <a:ext cx="257700" cy="5700"/>
          </a:xfrm>
          <a:prstGeom prst="straightConnector1">
            <a:avLst/>
          </a:prstGeom>
          <a:noFill/>
          <a:ln cap="flat" cmpd="sng" w="28575">
            <a:solidFill>
              <a:schemeClr val="dk2"/>
            </a:solidFill>
            <a:prstDash val="dot"/>
            <a:round/>
            <a:headEnd len="med" w="med" type="none"/>
            <a:tailEnd len="med" w="med" type="none"/>
          </a:ln>
        </p:spPr>
      </p:cxnSp>
      <p:sp>
        <p:nvSpPr>
          <p:cNvPr id="4198" name="Google Shape;4198;p67"/>
          <p:cNvSpPr/>
          <p:nvPr/>
        </p:nvSpPr>
        <p:spPr>
          <a:xfrm>
            <a:off x="4618733"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199" name="Google Shape;4199;p67"/>
          <p:cNvSpPr/>
          <p:nvPr/>
        </p:nvSpPr>
        <p:spPr>
          <a:xfrm>
            <a:off x="4618733"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4200" name="Google Shape;4200;p67"/>
          <p:cNvGrpSpPr/>
          <p:nvPr/>
        </p:nvGrpSpPr>
        <p:grpSpPr>
          <a:xfrm>
            <a:off x="4156024" y="489275"/>
            <a:ext cx="462868" cy="954948"/>
            <a:chOff x="837658" y="496313"/>
            <a:chExt cx="1057500" cy="954948"/>
          </a:xfrm>
        </p:grpSpPr>
        <p:cxnSp>
          <p:nvCxnSpPr>
            <p:cNvPr id="4201" name="Google Shape;4201;p67"/>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4202" name="Google Shape;4202;p67"/>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4203" name="Google Shape;4203;p67"/>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4204" name="Google Shape;4204;p67"/>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grpSp>
        <p:nvGrpSpPr>
          <p:cNvPr id="4205" name="Google Shape;4205;p67"/>
          <p:cNvGrpSpPr/>
          <p:nvPr/>
        </p:nvGrpSpPr>
        <p:grpSpPr>
          <a:xfrm>
            <a:off x="5152411" y="489275"/>
            <a:ext cx="480634" cy="954948"/>
            <a:chOff x="837658" y="496313"/>
            <a:chExt cx="1057500" cy="954948"/>
          </a:xfrm>
        </p:grpSpPr>
        <p:cxnSp>
          <p:nvCxnSpPr>
            <p:cNvPr id="4206" name="Google Shape;4206;p67"/>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4207" name="Google Shape;4207;p67"/>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4208" name="Google Shape;4208;p67"/>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4209" name="Google Shape;4209;p67"/>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4210" name="Google Shape;4210;p67"/>
          <p:cNvSpPr/>
          <p:nvPr/>
        </p:nvSpPr>
        <p:spPr>
          <a:xfrm>
            <a:off x="5582508"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11" name="Google Shape;4211;p67"/>
          <p:cNvSpPr/>
          <p:nvPr/>
        </p:nvSpPr>
        <p:spPr>
          <a:xfrm>
            <a:off x="5591908"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4212" name="Google Shape;4212;p67"/>
          <p:cNvCxnSpPr>
            <a:stCxn id="4210" idx="6"/>
            <a:endCxn id="4177" idx="2"/>
          </p:cNvCxnSpPr>
          <p:nvPr/>
        </p:nvCxnSpPr>
        <p:spPr>
          <a:xfrm>
            <a:off x="6116208" y="493656"/>
            <a:ext cx="309000" cy="477900"/>
          </a:xfrm>
          <a:prstGeom prst="straightConnector1">
            <a:avLst/>
          </a:prstGeom>
          <a:noFill/>
          <a:ln cap="flat" cmpd="sng" w="9525">
            <a:solidFill>
              <a:schemeClr val="dk2"/>
            </a:solidFill>
            <a:prstDash val="solid"/>
            <a:round/>
            <a:headEnd len="med" w="med" type="none"/>
            <a:tailEnd len="med" w="med" type="none"/>
          </a:ln>
        </p:spPr>
      </p:cxnSp>
      <p:cxnSp>
        <p:nvCxnSpPr>
          <p:cNvPr id="4213" name="Google Shape;4213;p67"/>
          <p:cNvCxnSpPr>
            <a:stCxn id="4211" idx="6"/>
            <a:endCxn id="4177" idx="2"/>
          </p:cNvCxnSpPr>
          <p:nvPr/>
        </p:nvCxnSpPr>
        <p:spPr>
          <a:xfrm flipH="1" rot="10800000">
            <a:off x="6125608" y="971407"/>
            <a:ext cx="299700" cy="464400"/>
          </a:xfrm>
          <a:prstGeom prst="straightConnector1">
            <a:avLst/>
          </a:prstGeom>
          <a:noFill/>
          <a:ln cap="flat" cmpd="sng" w="9525">
            <a:solidFill>
              <a:schemeClr val="dk2"/>
            </a:solidFill>
            <a:prstDash val="solid"/>
            <a:round/>
            <a:headEnd len="med" w="med" type="none"/>
            <a:tailEnd len="med" w="med" type="none"/>
          </a:ln>
        </p:spPr>
      </p:cxnSp>
      <p:sp>
        <p:nvSpPr>
          <p:cNvPr id="4214" name="Google Shape;4214;p67"/>
          <p:cNvSpPr txBox="1"/>
          <p:nvPr/>
        </p:nvSpPr>
        <p:spPr>
          <a:xfrm>
            <a:off x="1892601"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baseline="-25000" sz="1100">
              <a:latin typeface="Consolas"/>
              <a:ea typeface="Consolas"/>
              <a:cs typeface="Consolas"/>
              <a:sym typeface="Consolas"/>
            </a:endParaRPr>
          </a:p>
        </p:txBody>
      </p:sp>
      <p:sp>
        <p:nvSpPr>
          <p:cNvPr id="4215" name="Google Shape;4215;p67"/>
          <p:cNvSpPr txBox="1"/>
          <p:nvPr/>
        </p:nvSpPr>
        <p:spPr>
          <a:xfrm>
            <a:off x="2856376"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baseline="-25000" sz="1100">
              <a:latin typeface="Consolas"/>
              <a:ea typeface="Consolas"/>
              <a:cs typeface="Consolas"/>
              <a:sym typeface="Consolas"/>
            </a:endParaRPr>
          </a:p>
        </p:txBody>
      </p:sp>
      <p:sp>
        <p:nvSpPr>
          <p:cNvPr id="4216" name="Google Shape;4216;p67"/>
          <p:cNvSpPr txBox="1"/>
          <p:nvPr/>
        </p:nvSpPr>
        <p:spPr>
          <a:xfrm>
            <a:off x="4616175"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w[L-2]</a:t>
            </a:r>
            <a:endParaRPr baseline="-25000" sz="1100">
              <a:latin typeface="Consolas"/>
              <a:ea typeface="Consolas"/>
              <a:cs typeface="Consolas"/>
              <a:sym typeface="Consolas"/>
            </a:endParaRPr>
          </a:p>
        </p:txBody>
      </p:sp>
      <p:sp>
        <p:nvSpPr>
          <p:cNvPr id="4217" name="Google Shape;4217;p67"/>
          <p:cNvSpPr txBox="1"/>
          <p:nvPr/>
        </p:nvSpPr>
        <p:spPr>
          <a:xfrm>
            <a:off x="5532050"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w[L-1]</a:t>
            </a:r>
            <a:endParaRPr baseline="-25000" sz="1100">
              <a:latin typeface="Consolas"/>
              <a:ea typeface="Consolas"/>
              <a:cs typeface="Consolas"/>
              <a:sym typeface="Consolas"/>
            </a:endParaRPr>
          </a:p>
        </p:txBody>
      </p:sp>
      <p:sp>
        <p:nvSpPr>
          <p:cNvPr id="4218" name="Google Shape;4218;p67"/>
          <p:cNvSpPr txBox="1"/>
          <p:nvPr/>
        </p:nvSpPr>
        <p:spPr>
          <a:xfrm>
            <a:off x="6369125" y="12548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a:t>
            </a:r>
            <a:endParaRPr baseline="-25000" sz="1100">
              <a:latin typeface="Consolas"/>
              <a:ea typeface="Consolas"/>
              <a:cs typeface="Consolas"/>
              <a:sym typeface="Consolas"/>
            </a:endParaRPr>
          </a:p>
        </p:txBody>
      </p:sp>
      <p:sp>
        <p:nvSpPr>
          <p:cNvPr id="4219" name="Google Shape;4219;p67"/>
          <p:cNvSpPr/>
          <p:nvPr/>
        </p:nvSpPr>
        <p:spPr>
          <a:xfrm>
            <a:off x="3315600" y="2583575"/>
            <a:ext cx="1097400" cy="2194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3687450" y="2949263"/>
            <a:ext cx="731400" cy="14631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4413000" y="2579075"/>
            <a:ext cx="1097400" cy="219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4418850" y="2949263"/>
            <a:ext cx="731400" cy="14631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txBox="1"/>
          <p:nvPr/>
        </p:nvSpPr>
        <p:spPr>
          <a:xfrm>
            <a:off x="33156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4224" name="Google Shape;4224;p67"/>
          <p:cNvSpPr txBox="1"/>
          <p:nvPr/>
        </p:nvSpPr>
        <p:spPr>
          <a:xfrm>
            <a:off x="50481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4225" name="Google Shape;4225;p67"/>
          <p:cNvSpPr txBox="1"/>
          <p:nvPr/>
        </p:nvSpPr>
        <p:spPr>
          <a:xfrm>
            <a:off x="38289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4226" name="Google Shape;4226;p67"/>
          <p:cNvSpPr txBox="1"/>
          <p:nvPr/>
        </p:nvSpPr>
        <p:spPr>
          <a:xfrm>
            <a:off x="45534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4227" name="Google Shape;4227;p67"/>
          <p:cNvSpPr txBox="1"/>
          <p:nvPr/>
        </p:nvSpPr>
        <p:spPr>
          <a:xfrm>
            <a:off x="6301175" y="1831225"/>
            <a:ext cx="2307900" cy="3048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4228" name="Google Shape;4228;p67"/>
          <p:cNvSpPr txBox="1"/>
          <p:nvPr/>
        </p:nvSpPr>
        <p:spPr>
          <a:xfrm>
            <a:off x="6213450" y="35668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2" name="Shape 4232"/>
        <p:cNvGrpSpPr/>
        <p:nvPr/>
      </p:nvGrpSpPr>
      <p:grpSpPr>
        <a:xfrm>
          <a:off x="0" y="0"/>
          <a:ext cx="0" cy="0"/>
          <a:chOff x="0" y="0"/>
          <a:chExt cx="0" cy="0"/>
        </a:xfrm>
      </p:grpSpPr>
      <p:pic>
        <p:nvPicPr>
          <p:cNvPr id="4233" name="Google Shape;4233;p68"/>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4234" name="Google Shape;4234;p68"/>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4235" name="Google Shape;4235;p68"/>
          <p:cNvPicPr preferRelativeResize="0"/>
          <p:nvPr/>
        </p:nvPicPr>
        <p:blipFill>
          <a:blip r:embed="rId5">
            <a:alphaModFix/>
          </a:blip>
          <a:stretch>
            <a:fillRect/>
          </a:stretch>
        </p:blipFill>
        <p:spPr>
          <a:xfrm>
            <a:off x="3150900" y="159838"/>
            <a:ext cx="3222675" cy="2148450"/>
          </a:xfrm>
          <a:prstGeom prst="rect">
            <a:avLst/>
          </a:prstGeom>
          <a:noFill/>
          <a:ln>
            <a:noFill/>
          </a:ln>
        </p:spPr>
      </p:pic>
      <p:cxnSp>
        <p:nvCxnSpPr>
          <p:cNvPr id="4236" name="Google Shape;4236;p68"/>
          <p:cNvCxnSpPr/>
          <p:nvPr/>
        </p:nvCxnSpPr>
        <p:spPr>
          <a:xfrm flipH="1" rot="10800000">
            <a:off x="6455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4237" name="Google Shape;4237;p68"/>
          <p:cNvSpPr/>
          <p:nvPr/>
        </p:nvSpPr>
        <p:spPr>
          <a:xfrm rot="-789993">
            <a:off x="6714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8"/>
          <p:cNvSpPr txBox="1"/>
          <p:nvPr/>
        </p:nvSpPr>
        <p:spPr>
          <a:xfrm>
            <a:off x="26835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239" name="Google Shape;4239;p68"/>
          <p:cNvSpPr txBox="1"/>
          <p:nvPr/>
        </p:nvSpPr>
        <p:spPr>
          <a:xfrm>
            <a:off x="3311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4240" name="Google Shape;4240;p68"/>
          <p:cNvSpPr/>
          <p:nvPr/>
        </p:nvSpPr>
        <p:spPr>
          <a:xfrm rot="-789437">
            <a:off x="10732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8"/>
          <p:cNvSpPr/>
          <p:nvPr/>
        </p:nvSpPr>
        <p:spPr>
          <a:xfrm rot="-789496">
            <a:off x="14403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42" name="Google Shape;4242;p68"/>
          <p:cNvCxnSpPr/>
          <p:nvPr/>
        </p:nvCxnSpPr>
        <p:spPr>
          <a:xfrm flipH="1" rot="10800000">
            <a:off x="6531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4243" name="Google Shape;4243;p68"/>
          <p:cNvGrpSpPr/>
          <p:nvPr/>
        </p:nvGrpSpPr>
        <p:grpSpPr>
          <a:xfrm>
            <a:off x="929750" y="3838435"/>
            <a:ext cx="829460" cy="867165"/>
            <a:chOff x="853550" y="3838435"/>
            <a:chExt cx="829460" cy="867165"/>
          </a:xfrm>
        </p:grpSpPr>
        <p:cxnSp>
          <p:nvCxnSpPr>
            <p:cNvPr id="4244" name="Google Shape;4244;p68"/>
            <p:cNvCxnSpPr/>
            <p:nvPr/>
          </p:nvCxnSpPr>
          <p:spPr>
            <a:xfrm>
              <a:off x="853550" y="4705600"/>
              <a:ext cx="200400" cy="0"/>
            </a:xfrm>
            <a:prstGeom prst="straightConnector1">
              <a:avLst/>
            </a:prstGeom>
            <a:noFill/>
            <a:ln cap="flat" cmpd="sng" w="19050">
              <a:solidFill>
                <a:schemeClr val="dk2"/>
              </a:solidFill>
              <a:prstDash val="solid"/>
              <a:round/>
              <a:headEnd len="med" w="med" type="none"/>
              <a:tailEnd len="med" w="med" type="none"/>
            </a:ln>
          </p:spPr>
        </p:cxnSp>
        <p:cxnSp>
          <p:nvCxnSpPr>
            <p:cNvPr id="4245" name="Google Shape;4245;p68"/>
            <p:cNvCxnSpPr/>
            <p:nvPr/>
          </p:nvCxnSpPr>
          <p:spPr>
            <a:xfrm flipH="1" rot="10800000">
              <a:off x="1053950" y="45754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4246" name="Google Shape;4246;p68"/>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4247" name="Google Shape;4247;p68"/>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4248" name="Google Shape;4248;p68"/>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49" name="Google Shape;4249;p68"/>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4250" name="Google Shape;4250;p68"/>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51" name="Google Shape;4251;p68"/>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52" name="Google Shape;4252;p68"/>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4253" name="Google Shape;4253;p68"/>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4254" name="Google Shape;4254;p68"/>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4255" name="Google Shape;4255;p68"/>
          <p:cNvSpPr/>
          <p:nvPr/>
        </p:nvSpPr>
        <p:spPr>
          <a:xfrm>
            <a:off x="1881200" y="2990850"/>
            <a:ext cx="285750" cy="809625"/>
          </a:xfrm>
          <a:custGeom>
            <a:rect b="b" l="l" r="r" t="t"/>
            <a:pathLst>
              <a:path extrusionOk="0" h="32385" w="11430">
                <a:moveTo>
                  <a:pt x="11430" y="0"/>
                </a:moveTo>
                <a:cubicBezTo>
                  <a:pt x="9843" y="2254"/>
                  <a:pt x="3810" y="8129"/>
                  <a:pt x="1905" y="13526"/>
                </a:cubicBezTo>
                <a:cubicBezTo>
                  <a:pt x="0" y="18924"/>
                  <a:pt x="318" y="29242"/>
                  <a:pt x="0" y="32385"/>
                </a:cubicBezTo>
              </a:path>
            </a:pathLst>
          </a:custGeom>
          <a:noFill/>
          <a:ln cap="flat" cmpd="sng" w="19050">
            <a:solidFill>
              <a:srgbClr val="FF00FF"/>
            </a:solidFill>
            <a:prstDash val="solid"/>
            <a:round/>
            <a:headEnd len="med" w="med" type="none"/>
            <a:tailEnd len="med" w="med" type="none"/>
          </a:ln>
        </p:spPr>
      </p:sp>
      <p:sp>
        <p:nvSpPr>
          <p:cNvPr id="4256" name="Google Shape;4256;p68"/>
          <p:cNvSpPr txBox="1"/>
          <p:nvPr/>
        </p:nvSpPr>
        <p:spPr>
          <a:xfrm>
            <a:off x="1266825" y="4667250"/>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4257" name="Google Shape;4257;p68"/>
          <p:cNvSpPr txBox="1"/>
          <p:nvPr/>
        </p:nvSpPr>
        <p:spPr>
          <a:xfrm>
            <a:off x="2085750" y="293322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rgbClr val="FF00FF"/>
                </a:solidFill>
                <a:latin typeface="Consolas"/>
                <a:ea typeface="Consolas"/>
                <a:cs typeface="Consolas"/>
                <a:sym typeface="Consolas"/>
              </a:rPr>
              <a:t>B</a:t>
            </a:r>
            <a:r>
              <a:rPr lang="en" sz="1100">
                <a:solidFill>
                  <a:srgbClr val="FF00FF"/>
                </a:solidFill>
                <a:latin typeface="Consolas"/>
                <a:ea typeface="Consolas"/>
                <a:cs typeface="Consolas"/>
                <a:sym typeface="Consolas"/>
              </a:rPr>
              <a:t>GD</a:t>
            </a:r>
            <a:endParaRPr sz="1100">
              <a:solidFill>
                <a:srgbClr val="FF00FF"/>
              </a:solidFill>
              <a:latin typeface="Consolas"/>
              <a:ea typeface="Consolas"/>
              <a:cs typeface="Consolas"/>
              <a:sym typeface="Consolas"/>
            </a:endParaRPr>
          </a:p>
        </p:txBody>
      </p:sp>
      <p:cxnSp>
        <p:nvCxnSpPr>
          <p:cNvPr id="4258" name="Google Shape;4258;p68"/>
          <p:cNvCxnSpPr/>
          <p:nvPr/>
        </p:nvCxnSpPr>
        <p:spPr>
          <a:xfrm flipH="1" rot="10800000">
            <a:off x="38459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4259" name="Google Shape;4259;p68"/>
          <p:cNvSpPr/>
          <p:nvPr/>
        </p:nvSpPr>
        <p:spPr>
          <a:xfrm rot="-789993">
            <a:off x="38718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8"/>
          <p:cNvSpPr txBox="1"/>
          <p:nvPr/>
        </p:nvSpPr>
        <p:spPr>
          <a:xfrm>
            <a:off x="58839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4261" name="Google Shape;4261;p68"/>
          <p:cNvSpPr txBox="1"/>
          <p:nvPr/>
        </p:nvSpPr>
        <p:spPr>
          <a:xfrm>
            <a:off x="35315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4262" name="Google Shape;4262;p68"/>
          <p:cNvSpPr/>
          <p:nvPr/>
        </p:nvSpPr>
        <p:spPr>
          <a:xfrm rot="-789437">
            <a:off x="42736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8"/>
          <p:cNvSpPr/>
          <p:nvPr/>
        </p:nvSpPr>
        <p:spPr>
          <a:xfrm rot="-789496">
            <a:off x="46407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64" name="Google Shape;4264;p68"/>
          <p:cNvCxnSpPr/>
          <p:nvPr/>
        </p:nvCxnSpPr>
        <p:spPr>
          <a:xfrm flipH="1" rot="10800000">
            <a:off x="38535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4265" name="Google Shape;4265;p68"/>
          <p:cNvGrpSpPr/>
          <p:nvPr/>
        </p:nvGrpSpPr>
        <p:grpSpPr>
          <a:xfrm rot="6975666">
            <a:off x="4489084" y="3247977"/>
            <a:ext cx="750796" cy="767793"/>
            <a:chOff x="997923" y="3838435"/>
            <a:chExt cx="685087" cy="833107"/>
          </a:xfrm>
        </p:grpSpPr>
        <p:cxnSp>
          <p:nvCxnSpPr>
            <p:cNvPr id="4266" name="Google Shape;4266;p68"/>
            <p:cNvCxnSpPr/>
            <p:nvPr/>
          </p:nvCxnSpPr>
          <p:spPr>
            <a:xfrm flipH="1" rot="-6798293">
              <a:off x="1072807" y="4519380"/>
              <a:ext cx="21232" cy="188825"/>
            </a:xfrm>
            <a:prstGeom prst="straightConnector1">
              <a:avLst/>
            </a:prstGeom>
            <a:noFill/>
            <a:ln cap="flat" cmpd="sng" w="19050">
              <a:solidFill>
                <a:schemeClr val="dk2"/>
              </a:solidFill>
              <a:prstDash val="solid"/>
              <a:round/>
              <a:headEnd len="med" w="med" type="none"/>
              <a:tailEnd len="med" w="med" type="none"/>
            </a:ln>
          </p:spPr>
        </p:cxnSp>
        <p:cxnSp>
          <p:nvCxnSpPr>
            <p:cNvPr id="4267" name="Google Shape;4267;p68"/>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4268" name="Google Shape;4268;p68"/>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4269" name="Google Shape;4269;p68"/>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70" name="Google Shape;4270;p68"/>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4271" name="Google Shape;4271;p68"/>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72" name="Google Shape;4272;p68"/>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4273" name="Google Shape;4273;p68"/>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4274" name="Google Shape;4274;p68"/>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4275" name="Google Shape;4275;p68"/>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4276" name="Google Shape;4276;p68"/>
          <p:cNvSpPr txBox="1"/>
          <p:nvPr/>
        </p:nvSpPr>
        <p:spPr>
          <a:xfrm>
            <a:off x="5126850" y="303607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4277" name="Google Shape;4277;p68"/>
          <p:cNvSpPr txBox="1"/>
          <p:nvPr/>
        </p:nvSpPr>
        <p:spPr>
          <a:xfrm>
            <a:off x="6275100" y="15585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4278" name="Google Shape;4278;p68"/>
          <p:cNvSpPr txBox="1"/>
          <p:nvPr/>
        </p:nvSpPr>
        <p:spPr>
          <a:xfrm>
            <a:off x="6518400" y="3566450"/>
            <a:ext cx="2307900" cy="685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
            </a:r>
            <a:r>
              <a:rPr lang="en">
                <a:latin typeface="Consolas"/>
                <a:ea typeface="Consolas"/>
                <a:cs typeface="Consolas"/>
                <a:sym typeface="Consolas"/>
              </a:rPr>
              <a:t>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2" name="Shape 4282"/>
        <p:cNvGrpSpPr/>
        <p:nvPr/>
      </p:nvGrpSpPr>
      <p:grpSpPr>
        <a:xfrm>
          <a:off x="0" y="0"/>
          <a:ext cx="0" cy="0"/>
          <a:chOff x="0" y="0"/>
          <a:chExt cx="0" cy="0"/>
        </a:xfrm>
      </p:grpSpPr>
      <p:grpSp>
        <p:nvGrpSpPr>
          <p:cNvPr id="4283" name="Google Shape;4283;p69"/>
          <p:cNvGrpSpPr/>
          <p:nvPr/>
        </p:nvGrpSpPr>
        <p:grpSpPr>
          <a:xfrm>
            <a:off x="521000" y="285753"/>
            <a:ext cx="6907150" cy="1733100"/>
            <a:chOff x="521000" y="285753"/>
            <a:chExt cx="6907150" cy="1733100"/>
          </a:xfrm>
        </p:grpSpPr>
        <p:grpSp>
          <p:nvGrpSpPr>
            <p:cNvPr id="4284" name="Google Shape;4284;p69"/>
            <p:cNvGrpSpPr/>
            <p:nvPr/>
          </p:nvGrpSpPr>
          <p:grpSpPr>
            <a:xfrm>
              <a:off x="521000" y="285753"/>
              <a:ext cx="6372277" cy="1733100"/>
              <a:chOff x="521000" y="285753"/>
              <a:chExt cx="6372277" cy="1733100"/>
            </a:xfrm>
          </p:grpSpPr>
          <p:sp>
            <p:nvSpPr>
              <p:cNvPr id="4285" name="Google Shape;4285;p69"/>
              <p:cNvSpPr/>
              <p:nvPr/>
            </p:nvSpPr>
            <p:spPr>
              <a:xfrm>
                <a:off x="1423252"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86" name="Google Shape;4286;p69"/>
              <p:cNvSpPr/>
              <p:nvPr/>
            </p:nvSpPr>
            <p:spPr>
              <a:xfrm>
                <a:off x="1423252"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87" name="Google Shape;4287;p69"/>
              <p:cNvSpPr/>
              <p:nvPr/>
            </p:nvSpPr>
            <p:spPr>
              <a:xfrm>
                <a:off x="1424602"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88" name="Google Shape;4288;p69"/>
              <p:cNvSpPr/>
              <p:nvPr/>
            </p:nvSpPr>
            <p:spPr>
              <a:xfrm>
                <a:off x="2361571"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89" name="Google Shape;4289;p69"/>
              <p:cNvSpPr/>
              <p:nvPr/>
            </p:nvSpPr>
            <p:spPr>
              <a:xfrm>
                <a:off x="2361571"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0" name="Google Shape;4290;p69"/>
              <p:cNvSpPr/>
              <p:nvPr/>
            </p:nvSpPr>
            <p:spPr>
              <a:xfrm>
                <a:off x="2362921"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1" name="Google Shape;4291;p69"/>
              <p:cNvSpPr/>
              <p:nvPr/>
            </p:nvSpPr>
            <p:spPr>
              <a:xfrm>
                <a:off x="4238208"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2" name="Google Shape;4292;p69"/>
              <p:cNvSpPr/>
              <p:nvPr/>
            </p:nvSpPr>
            <p:spPr>
              <a:xfrm>
                <a:off x="4238208"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3" name="Google Shape;4293;p69"/>
              <p:cNvSpPr/>
              <p:nvPr/>
            </p:nvSpPr>
            <p:spPr>
              <a:xfrm>
                <a:off x="4239558"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4" name="Google Shape;4294;p69"/>
              <p:cNvSpPr/>
              <p:nvPr/>
            </p:nvSpPr>
            <p:spPr>
              <a:xfrm>
                <a:off x="5176527"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5" name="Google Shape;4295;p69"/>
              <p:cNvSpPr/>
              <p:nvPr/>
            </p:nvSpPr>
            <p:spPr>
              <a:xfrm>
                <a:off x="5176527"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4296" name="Google Shape;4296;p69"/>
              <p:cNvSpPr/>
              <p:nvPr/>
            </p:nvSpPr>
            <p:spPr>
              <a:xfrm>
                <a:off x="5177877"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4297" name="Google Shape;4297;p69"/>
              <p:cNvCxnSpPr>
                <a:stCxn id="4285" idx="6"/>
                <a:endCxn id="4288" idx="2"/>
              </p:cNvCxnSpPr>
              <p:nvPr/>
            </p:nvCxnSpPr>
            <p:spPr>
              <a:xfrm>
                <a:off x="1890652" y="523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298" name="Google Shape;4298;p69"/>
              <p:cNvCxnSpPr>
                <a:stCxn id="4285" idx="6"/>
                <a:endCxn id="4289" idx="2"/>
              </p:cNvCxnSpPr>
              <p:nvPr/>
            </p:nvCxnSpPr>
            <p:spPr>
              <a:xfrm>
                <a:off x="1890652" y="523353"/>
                <a:ext cx="471000" cy="629100"/>
              </a:xfrm>
              <a:prstGeom prst="straightConnector1">
                <a:avLst/>
              </a:prstGeom>
              <a:noFill/>
              <a:ln cap="flat" cmpd="sng" w="9525">
                <a:solidFill>
                  <a:schemeClr val="dk2"/>
                </a:solidFill>
                <a:prstDash val="solid"/>
                <a:round/>
                <a:headEnd len="med" w="med" type="none"/>
                <a:tailEnd len="med" w="med" type="triangle"/>
              </a:ln>
            </p:spPr>
          </p:cxnSp>
          <p:cxnSp>
            <p:nvCxnSpPr>
              <p:cNvPr id="4299" name="Google Shape;4299;p69"/>
              <p:cNvCxnSpPr>
                <a:endCxn id="4290" idx="2"/>
              </p:cNvCxnSpPr>
              <p:nvPr/>
            </p:nvCxnSpPr>
            <p:spPr>
              <a:xfrm>
                <a:off x="1890721" y="523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4300" name="Google Shape;4300;p69"/>
              <p:cNvCxnSpPr>
                <a:stCxn id="4286" idx="6"/>
                <a:endCxn id="4288" idx="2"/>
              </p:cNvCxnSpPr>
              <p:nvPr/>
            </p:nvCxnSpPr>
            <p:spPr>
              <a:xfrm flipH="1" rot="10800000">
                <a:off x="1890652" y="523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4301" name="Google Shape;4301;p69"/>
              <p:cNvCxnSpPr>
                <a:stCxn id="4286" idx="6"/>
                <a:endCxn id="4289" idx="2"/>
              </p:cNvCxnSpPr>
              <p:nvPr/>
            </p:nvCxnSpPr>
            <p:spPr>
              <a:xfrm>
                <a:off x="1890652" y="1152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02" name="Google Shape;4302;p69"/>
              <p:cNvCxnSpPr>
                <a:stCxn id="4286" idx="6"/>
                <a:endCxn id="4290" idx="2"/>
              </p:cNvCxnSpPr>
              <p:nvPr/>
            </p:nvCxnSpPr>
            <p:spPr>
              <a:xfrm>
                <a:off x="1890652" y="1152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4303" name="Google Shape;4303;p69"/>
              <p:cNvCxnSpPr>
                <a:stCxn id="4287" idx="6"/>
                <a:endCxn id="4288" idx="2"/>
              </p:cNvCxnSpPr>
              <p:nvPr/>
            </p:nvCxnSpPr>
            <p:spPr>
              <a:xfrm flipH="1" rot="10800000">
                <a:off x="1892002" y="523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4304" name="Google Shape;4304;p69"/>
              <p:cNvCxnSpPr>
                <a:stCxn id="4287" idx="6"/>
                <a:endCxn id="4289" idx="2"/>
              </p:cNvCxnSpPr>
              <p:nvPr/>
            </p:nvCxnSpPr>
            <p:spPr>
              <a:xfrm flipH="1" rot="10800000">
                <a:off x="1892002" y="1152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4305" name="Google Shape;4305;p69"/>
              <p:cNvCxnSpPr>
                <a:stCxn id="4287" idx="6"/>
                <a:endCxn id="4290" idx="2"/>
              </p:cNvCxnSpPr>
              <p:nvPr/>
            </p:nvCxnSpPr>
            <p:spPr>
              <a:xfrm>
                <a:off x="1892002" y="1781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06" name="Google Shape;4306;p69"/>
              <p:cNvCxnSpPr/>
              <p:nvPr/>
            </p:nvCxnSpPr>
            <p:spPr>
              <a:xfrm>
                <a:off x="2829602"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07" name="Google Shape;4307;p69"/>
              <p:cNvCxnSpPr/>
              <p:nvPr/>
            </p:nvCxnSpPr>
            <p:spPr>
              <a:xfrm>
                <a:off x="2829602"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4308" name="Google Shape;4308;p69"/>
              <p:cNvCxnSpPr/>
              <p:nvPr/>
            </p:nvCxnSpPr>
            <p:spPr>
              <a:xfrm>
                <a:off x="2829671"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4309" name="Google Shape;4309;p69"/>
              <p:cNvCxnSpPr/>
              <p:nvPr/>
            </p:nvCxnSpPr>
            <p:spPr>
              <a:xfrm flipH="1" rot="10800000">
                <a:off x="2829602"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4310" name="Google Shape;4310;p69"/>
              <p:cNvCxnSpPr/>
              <p:nvPr/>
            </p:nvCxnSpPr>
            <p:spPr>
              <a:xfrm>
                <a:off x="2829602"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11" name="Google Shape;4311;p69"/>
              <p:cNvCxnSpPr/>
              <p:nvPr/>
            </p:nvCxnSpPr>
            <p:spPr>
              <a:xfrm>
                <a:off x="2829602"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4312" name="Google Shape;4312;p69"/>
              <p:cNvCxnSpPr/>
              <p:nvPr/>
            </p:nvCxnSpPr>
            <p:spPr>
              <a:xfrm flipH="1" rot="10800000">
                <a:off x="2830952"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4313" name="Google Shape;4313;p69"/>
              <p:cNvCxnSpPr/>
              <p:nvPr/>
            </p:nvCxnSpPr>
            <p:spPr>
              <a:xfrm flipH="1" rot="10800000">
                <a:off x="2830952"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4314" name="Google Shape;4314;p69"/>
              <p:cNvCxnSpPr/>
              <p:nvPr/>
            </p:nvCxnSpPr>
            <p:spPr>
              <a:xfrm>
                <a:off x="2830952"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15" name="Google Shape;4315;p69"/>
              <p:cNvCxnSpPr/>
              <p:nvPr/>
            </p:nvCxnSpPr>
            <p:spPr>
              <a:xfrm>
                <a:off x="3767927"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16" name="Google Shape;4316;p69"/>
              <p:cNvCxnSpPr/>
              <p:nvPr/>
            </p:nvCxnSpPr>
            <p:spPr>
              <a:xfrm>
                <a:off x="3767927"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4317" name="Google Shape;4317;p69"/>
              <p:cNvCxnSpPr/>
              <p:nvPr/>
            </p:nvCxnSpPr>
            <p:spPr>
              <a:xfrm>
                <a:off x="3767996"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4318" name="Google Shape;4318;p69"/>
              <p:cNvCxnSpPr/>
              <p:nvPr/>
            </p:nvCxnSpPr>
            <p:spPr>
              <a:xfrm flipH="1" rot="10800000">
                <a:off x="3767927"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4319" name="Google Shape;4319;p69"/>
              <p:cNvCxnSpPr/>
              <p:nvPr/>
            </p:nvCxnSpPr>
            <p:spPr>
              <a:xfrm>
                <a:off x="3767927"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20" name="Google Shape;4320;p69"/>
              <p:cNvCxnSpPr/>
              <p:nvPr/>
            </p:nvCxnSpPr>
            <p:spPr>
              <a:xfrm>
                <a:off x="3767927"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4321" name="Google Shape;4321;p69"/>
              <p:cNvCxnSpPr/>
              <p:nvPr/>
            </p:nvCxnSpPr>
            <p:spPr>
              <a:xfrm flipH="1" rot="10800000">
                <a:off x="3769277"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4322" name="Google Shape;4322;p69"/>
              <p:cNvCxnSpPr/>
              <p:nvPr/>
            </p:nvCxnSpPr>
            <p:spPr>
              <a:xfrm flipH="1" rot="10800000">
                <a:off x="3769277"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4323" name="Google Shape;4323;p69"/>
              <p:cNvCxnSpPr/>
              <p:nvPr/>
            </p:nvCxnSpPr>
            <p:spPr>
              <a:xfrm>
                <a:off x="3769277"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4324" name="Google Shape;4324;p69"/>
              <p:cNvCxnSpPr/>
              <p:nvPr/>
            </p:nvCxnSpPr>
            <p:spPr>
              <a:xfrm>
                <a:off x="4706327" y="523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25" name="Google Shape;4325;p69"/>
              <p:cNvCxnSpPr/>
              <p:nvPr/>
            </p:nvCxnSpPr>
            <p:spPr>
              <a:xfrm>
                <a:off x="4706327" y="523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4326" name="Google Shape;4326;p69"/>
              <p:cNvCxnSpPr/>
              <p:nvPr/>
            </p:nvCxnSpPr>
            <p:spPr>
              <a:xfrm>
                <a:off x="4706396" y="523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4327" name="Google Shape;4327;p69"/>
              <p:cNvCxnSpPr/>
              <p:nvPr/>
            </p:nvCxnSpPr>
            <p:spPr>
              <a:xfrm flipH="1" rot="10800000">
                <a:off x="4706327" y="523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4328" name="Google Shape;4328;p69"/>
              <p:cNvCxnSpPr/>
              <p:nvPr/>
            </p:nvCxnSpPr>
            <p:spPr>
              <a:xfrm>
                <a:off x="4706327" y="1152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29" name="Google Shape;4329;p69"/>
              <p:cNvCxnSpPr/>
              <p:nvPr/>
            </p:nvCxnSpPr>
            <p:spPr>
              <a:xfrm>
                <a:off x="4706327" y="1152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4330" name="Google Shape;4330;p69"/>
              <p:cNvCxnSpPr/>
              <p:nvPr/>
            </p:nvCxnSpPr>
            <p:spPr>
              <a:xfrm flipH="1" rot="10800000">
                <a:off x="4707677" y="523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4331" name="Google Shape;4331;p69"/>
              <p:cNvCxnSpPr/>
              <p:nvPr/>
            </p:nvCxnSpPr>
            <p:spPr>
              <a:xfrm flipH="1" rot="10800000">
                <a:off x="4707677" y="1152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4332" name="Google Shape;4332;p69"/>
              <p:cNvCxnSpPr/>
              <p:nvPr/>
            </p:nvCxnSpPr>
            <p:spPr>
              <a:xfrm>
                <a:off x="4707677" y="1781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33" name="Google Shape;4333;p69"/>
              <p:cNvCxnSpPr/>
              <p:nvPr/>
            </p:nvCxnSpPr>
            <p:spPr>
              <a:xfrm>
                <a:off x="950827" y="523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34" name="Google Shape;4334;p69"/>
              <p:cNvCxnSpPr/>
              <p:nvPr/>
            </p:nvCxnSpPr>
            <p:spPr>
              <a:xfrm>
                <a:off x="950827" y="523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4335" name="Google Shape;4335;p69"/>
              <p:cNvCxnSpPr/>
              <p:nvPr/>
            </p:nvCxnSpPr>
            <p:spPr>
              <a:xfrm>
                <a:off x="950896" y="523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4336" name="Google Shape;4336;p69"/>
              <p:cNvCxnSpPr/>
              <p:nvPr/>
            </p:nvCxnSpPr>
            <p:spPr>
              <a:xfrm flipH="1" rot="10800000">
                <a:off x="950827" y="523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4337" name="Google Shape;4337;p69"/>
              <p:cNvCxnSpPr/>
              <p:nvPr/>
            </p:nvCxnSpPr>
            <p:spPr>
              <a:xfrm>
                <a:off x="950827" y="1152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4338" name="Google Shape;4338;p69"/>
              <p:cNvCxnSpPr/>
              <p:nvPr/>
            </p:nvCxnSpPr>
            <p:spPr>
              <a:xfrm>
                <a:off x="950827" y="1152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4339" name="Google Shape;4339;p69"/>
              <p:cNvCxnSpPr/>
              <p:nvPr/>
            </p:nvCxnSpPr>
            <p:spPr>
              <a:xfrm flipH="1" rot="10800000">
                <a:off x="952177" y="523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4340" name="Google Shape;4340;p69"/>
              <p:cNvCxnSpPr/>
              <p:nvPr/>
            </p:nvCxnSpPr>
            <p:spPr>
              <a:xfrm flipH="1" rot="10800000">
                <a:off x="952177" y="1152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4341" name="Google Shape;4341;p69"/>
              <p:cNvCxnSpPr/>
              <p:nvPr/>
            </p:nvCxnSpPr>
            <p:spPr>
              <a:xfrm>
                <a:off x="952177" y="1781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4342" name="Google Shape;4342;p69"/>
              <p:cNvSpPr/>
              <p:nvPr/>
            </p:nvSpPr>
            <p:spPr>
              <a:xfrm>
                <a:off x="6208077" y="60030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4343" name="Google Shape;4343;p69"/>
              <p:cNvCxnSpPr>
                <a:stCxn id="4294" idx="6"/>
                <a:endCxn id="4342" idx="2"/>
              </p:cNvCxnSpPr>
              <p:nvPr/>
            </p:nvCxnSpPr>
            <p:spPr>
              <a:xfrm>
                <a:off x="5643927" y="523353"/>
                <a:ext cx="564300" cy="314700"/>
              </a:xfrm>
              <a:prstGeom prst="straightConnector1">
                <a:avLst/>
              </a:prstGeom>
              <a:noFill/>
              <a:ln cap="flat" cmpd="sng" w="9525">
                <a:solidFill>
                  <a:schemeClr val="dk2"/>
                </a:solidFill>
                <a:prstDash val="solid"/>
                <a:round/>
                <a:headEnd len="med" w="med" type="none"/>
                <a:tailEnd len="med" w="med" type="triangle"/>
              </a:ln>
            </p:spPr>
          </p:cxnSp>
          <p:cxnSp>
            <p:nvCxnSpPr>
              <p:cNvPr id="4344" name="Google Shape;4344;p69"/>
              <p:cNvCxnSpPr>
                <a:stCxn id="4295" idx="6"/>
                <a:endCxn id="4342" idx="2"/>
              </p:cNvCxnSpPr>
              <p:nvPr/>
            </p:nvCxnSpPr>
            <p:spPr>
              <a:xfrm flipH="1" rot="10800000">
                <a:off x="5643927" y="837903"/>
                <a:ext cx="564300" cy="314400"/>
              </a:xfrm>
              <a:prstGeom prst="straightConnector1">
                <a:avLst/>
              </a:prstGeom>
              <a:noFill/>
              <a:ln cap="flat" cmpd="sng" w="9525">
                <a:solidFill>
                  <a:schemeClr val="dk2"/>
                </a:solidFill>
                <a:prstDash val="solid"/>
                <a:round/>
                <a:headEnd len="med" w="med" type="none"/>
                <a:tailEnd len="med" w="med" type="triangle"/>
              </a:ln>
            </p:spPr>
          </p:cxnSp>
          <p:cxnSp>
            <p:nvCxnSpPr>
              <p:cNvPr id="4345" name="Google Shape;4345;p69"/>
              <p:cNvCxnSpPr>
                <a:stCxn id="4342" idx="6"/>
              </p:cNvCxnSpPr>
              <p:nvPr/>
            </p:nvCxnSpPr>
            <p:spPr>
              <a:xfrm flipH="1" rot="10800000">
                <a:off x="6675477" y="833103"/>
                <a:ext cx="217800" cy="4800"/>
              </a:xfrm>
              <a:prstGeom prst="straightConnector1">
                <a:avLst/>
              </a:prstGeom>
              <a:noFill/>
              <a:ln cap="flat" cmpd="sng" w="9525">
                <a:solidFill>
                  <a:schemeClr val="dk2"/>
                </a:solidFill>
                <a:prstDash val="solid"/>
                <a:round/>
                <a:headEnd len="med" w="med" type="none"/>
                <a:tailEnd len="med" w="med" type="triangle"/>
              </a:ln>
            </p:spPr>
          </p:cxnSp>
          <p:sp>
            <p:nvSpPr>
              <p:cNvPr id="4346" name="Google Shape;4346;p69"/>
              <p:cNvSpPr txBox="1"/>
              <p:nvPr/>
            </p:nvSpPr>
            <p:spPr>
              <a:xfrm>
                <a:off x="521000" y="1081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4347" name="Google Shape;4347;p69"/>
              <p:cNvSpPr txBox="1"/>
              <p:nvPr/>
            </p:nvSpPr>
            <p:spPr>
              <a:xfrm>
                <a:off x="521000" y="1650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4348" name="Google Shape;4348;p69"/>
              <p:cNvSpPr txBox="1"/>
              <p:nvPr/>
            </p:nvSpPr>
            <p:spPr>
              <a:xfrm>
                <a:off x="521000" y="455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4349" name="Google Shape;4349;p69"/>
              <p:cNvSpPr/>
              <p:nvPr/>
            </p:nvSpPr>
            <p:spPr>
              <a:xfrm>
                <a:off x="6208077" y="12292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4350" name="Google Shape;4350;p69"/>
              <p:cNvCxnSpPr>
                <a:stCxn id="4294" idx="6"/>
                <a:endCxn id="4349" idx="2"/>
              </p:cNvCxnSpPr>
              <p:nvPr/>
            </p:nvCxnSpPr>
            <p:spPr>
              <a:xfrm>
                <a:off x="5643927" y="523353"/>
                <a:ext cx="564300" cy="943500"/>
              </a:xfrm>
              <a:prstGeom prst="straightConnector1">
                <a:avLst/>
              </a:prstGeom>
              <a:noFill/>
              <a:ln cap="flat" cmpd="sng" w="9525">
                <a:solidFill>
                  <a:schemeClr val="dk2"/>
                </a:solidFill>
                <a:prstDash val="solid"/>
                <a:round/>
                <a:headEnd len="med" w="med" type="none"/>
                <a:tailEnd len="med" w="med" type="triangle"/>
              </a:ln>
            </p:spPr>
          </p:cxnSp>
          <p:cxnSp>
            <p:nvCxnSpPr>
              <p:cNvPr id="4351" name="Google Shape;4351;p69"/>
              <p:cNvCxnSpPr>
                <a:stCxn id="4295" idx="6"/>
                <a:endCxn id="4349" idx="2"/>
              </p:cNvCxnSpPr>
              <p:nvPr/>
            </p:nvCxnSpPr>
            <p:spPr>
              <a:xfrm>
                <a:off x="5643927" y="1152303"/>
                <a:ext cx="564300" cy="314700"/>
              </a:xfrm>
              <a:prstGeom prst="straightConnector1">
                <a:avLst/>
              </a:prstGeom>
              <a:noFill/>
              <a:ln cap="flat" cmpd="sng" w="9525">
                <a:solidFill>
                  <a:schemeClr val="dk2"/>
                </a:solidFill>
                <a:prstDash val="solid"/>
                <a:round/>
                <a:headEnd len="med" w="med" type="none"/>
                <a:tailEnd len="med" w="med" type="triangle"/>
              </a:ln>
            </p:spPr>
          </p:cxnSp>
          <p:cxnSp>
            <p:nvCxnSpPr>
              <p:cNvPr id="4352" name="Google Shape;4352;p69"/>
              <p:cNvCxnSpPr>
                <a:stCxn id="4296" idx="6"/>
                <a:endCxn id="4349" idx="2"/>
              </p:cNvCxnSpPr>
              <p:nvPr/>
            </p:nvCxnSpPr>
            <p:spPr>
              <a:xfrm flipH="1" rot="10800000">
                <a:off x="5645277" y="1466853"/>
                <a:ext cx="562800" cy="314400"/>
              </a:xfrm>
              <a:prstGeom prst="straightConnector1">
                <a:avLst/>
              </a:prstGeom>
              <a:noFill/>
              <a:ln cap="flat" cmpd="sng" w="9525">
                <a:solidFill>
                  <a:schemeClr val="dk2"/>
                </a:solidFill>
                <a:prstDash val="solid"/>
                <a:round/>
                <a:headEnd len="med" w="med" type="none"/>
                <a:tailEnd len="med" w="med" type="triangle"/>
              </a:ln>
            </p:spPr>
          </p:cxnSp>
          <p:cxnSp>
            <p:nvCxnSpPr>
              <p:cNvPr id="4353" name="Google Shape;4353;p69"/>
              <p:cNvCxnSpPr>
                <a:stCxn id="4296" idx="6"/>
                <a:endCxn id="4342" idx="2"/>
              </p:cNvCxnSpPr>
              <p:nvPr/>
            </p:nvCxnSpPr>
            <p:spPr>
              <a:xfrm flipH="1" rot="10800000">
                <a:off x="5645277" y="837753"/>
                <a:ext cx="562800" cy="943500"/>
              </a:xfrm>
              <a:prstGeom prst="straightConnector1">
                <a:avLst/>
              </a:prstGeom>
              <a:noFill/>
              <a:ln cap="flat" cmpd="sng" w="9525">
                <a:solidFill>
                  <a:schemeClr val="dk2"/>
                </a:solidFill>
                <a:prstDash val="solid"/>
                <a:round/>
                <a:headEnd len="med" w="med" type="none"/>
                <a:tailEnd len="med" w="med" type="triangle"/>
              </a:ln>
            </p:spPr>
          </p:cxnSp>
          <p:cxnSp>
            <p:nvCxnSpPr>
              <p:cNvPr id="4354" name="Google Shape;4354;p69"/>
              <p:cNvCxnSpPr/>
              <p:nvPr/>
            </p:nvCxnSpPr>
            <p:spPr>
              <a:xfrm flipH="1" rot="10800000">
                <a:off x="6674752" y="1464453"/>
                <a:ext cx="217800" cy="4800"/>
              </a:xfrm>
              <a:prstGeom prst="straightConnector1">
                <a:avLst/>
              </a:prstGeom>
              <a:noFill/>
              <a:ln cap="flat" cmpd="sng" w="9525">
                <a:solidFill>
                  <a:schemeClr val="dk2"/>
                </a:solidFill>
                <a:prstDash val="solid"/>
                <a:round/>
                <a:headEnd len="med" w="med" type="none"/>
                <a:tailEnd len="med" w="med" type="triangle"/>
              </a:ln>
            </p:spPr>
          </p:cxnSp>
        </p:grpSp>
        <p:sp>
          <p:nvSpPr>
            <p:cNvPr id="4355" name="Google Shape;4355;p69"/>
            <p:cNvSpPr txBox="1"/>
            <p:nvPr/>
          </p:nvSpPr>
          <p:spPr>
            <a:xfrm>
              <a:off x="6960750" y="668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4356" name="Google Shape;4356;p69"/>
            <p:cNvSpPr txBox="1"/>
            <p:nvPr/>
          </p:nvSpPr>
          <p:spPr>
            <a:xfrm>
              <a:off x="6960750" y="13210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grpSp>
      <p:sp>
        <p:nvSpPr>
          <p:cNvPr id="4357" name="Google Shape;4357;p69"/>
          <p:cNvSpPr txBox="1"/>
          <p:nvPr/>
        </p:nvSpPr>
        <p:spPr>
          <a:xfrm>
            <a:off x="2646600" y="2332800"/>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4358" name="Google Shape;4358;p69"/>
          <p:cNvCxnSpPr/>
          <p:nvPr/>
        </p:nvCxnSpPr>
        <p:spPr>
          <a:xfrm>
            <a:off x="3413649" y="1152300"/>
            <a:ext cx="257700" cy="57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100000">
              <a:srgbClr val="B0DAF1"/>
            </a:gs>
          </a:gsLst>
          <a:lin ang="0" scaled="0"/>
        </a:gradFill>
      </p:bgPr>
    </p:bg>
    <p:spTree>
      <p:nvGrpSpPr>
        <p:cNvPr id="4362" name="Shape 4362"/>
        <p:cNvGrpSpPr/>
        <p:nvPr/>
      </p:nvGrpSpPr>
      <p:grpSpPr>
        <a:xfrm>
          <a:off x="0" y="0"/>
          <a:ext cx="0" cy="0"/>
          <a:chOff x="0" y="0"/>
          <a:chExt cx="0" cy="0"/>
        </a:xfrm>
      </p:grpSpPr>
      <p:sp>
        <p:nvSpPr>
          <p:cNvPr id="4363" name="Google Shape;4363;p70"/>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4367" name="Shape 4367"/>
        <p:cNvGrpSpPr/>
        <p:nvPr/>
      </p:nvGrpSpPr>
      <p:grpSpPr>
        <a:xfrm>
          <a:off x="0" y="0"/>
          <a:ext cx="0" cy="0"/>
          <a:chOff x="0" y="0"/>
          <a:chExt cx="0" cy="0"/>
        </a:xfrm>
      </p:grpSpPr>
      <p:sp>
        <p:nvSpPr>
          <p:cNvPr id="4368" name="Google Shape;4368;p71"/>
          <p:cNvSpPr/>
          <p:nvPr/>
        </p:nvSpPr>
        <p:spPr>
          <a:xfrm>
            <a:off x="754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1"/>
          <p:cNvSpPr/>
          <p:nvPr/>
        </p:nvSpPr>
        <p:spPr>
          <a:xfrm>
            <a:off x="11990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1829450"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1"/>
          <p:cNvSpPr/>
          <p:nvPr/>
        </p:nvSpPr>
        <p:spPr>
          <a:xfrm>
            <a:off x="2459875" y="243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1"/>
          <p:cNvSpPr/>
          <p:nvPr/>
        </p:nvSpPr>
        <p:spPr>
          <a:xfrm>
            <a:off x="34188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1"/>
          <p:cNvSpPr/>
          <p:nvPr/>
        </p:nvSpPr>
        <p:spPr>
          <a:xfrm>
            <a:off x="45424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1"/>
          <p:cNvSpPr/>
          <p:nvPr/>
        </p:nvSpPr>
        <p:spPr>
          <a:xfrm>
            <a:off x="5172850" y="243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1"/>
          <p:cNvSpPr/>
          <p:nvPr/>
        </p:nvSpPr>
        <p:spPr>
          <a:xfrm>
            <a:off x="6352275"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1"/>
          <p:cNvSpPr/>
          <p:nvPr/>
        </p:nvSpPr>
        <p:spPr>
          <a:xfrm>
            <a:off x="7255400"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1"/>
          <p:cNvSpPr/>
          <p:nvPr/>
        </p:nvSpPr>
        <p:spPr>
          <a:xfrm>
            <a:off x="8106325" y="243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1"/>
          <p:cNvSpPr/>
          <p:nvPr/>
        </p:nvSpPr>
        <p:spPr>
          <a:xfrm>
            <a:off x="757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1"/>
          <p:cNvSpPr/>
          <p:nvPr/>
        </p:nvSpPr>
        <p:spPr>
          <a:xfrm>
            <a:off x="11993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1"/>
          <p:cNvSpPr/>
          <p:nvPr/>
        </p:nvSpPr>
        <p:spPr>
          <a:xfrm>
            <a:off x="1829763"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1"/>
          <p:cNvSpPr/>
          <p:nvPr/>
        </p:nvSpPr>
        <p:spPr>
          <a:xfrm>
            <a:off x="2460188" y="2957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1"/>
          <p:cNvSpPr/>
          <p:nvPr/>
        </p:nvSpPr>
        <p:spPr>
          <a:xfrm>
            <a:off x="34191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1"/>
          <p:cNvSpPr/>
          <p:nvPr/>
        </p:nvSpPr>
        <p:spPr>
          <a:xfrm>
            <a:off x="45427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1"/>
          <p:cNvSpPr/>
          <p:nvPr/>
        </p:nvSpPr>
        <p:spPr>
          <a:xfrm>
            <a:off x="5173163" y="2957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1"/>
          <p:cNvSpPr/>
          <p:nvPr/>
        </p:nvSpPr>
        <p:spPr>
          <a:xfrm>
            <a:off x="6352588"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1"/>
          <p:cNvSpPr/>
          <p:nvPr/>
        </p:nvSpPr>
        <p:spPr>
          <a:xfrm>
            <a:off x="7255713"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1"/>
          <p:cNvSpPr/>
          <p:nvPr/>
        </p:nvSpPr>
        <p:spPr>
          <a:xfrm>
            <a:off x="8106638" y="2957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1"/>
          <p:cNvSpPr/>
          <p:nvPr/>
        </p:nvSpPr>
        <p:spPr>
          <a:xfrm>
            <a:off x="757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1"/>
          <p:cNvSpPr/>
          <p:nvPr/>
        </p:nvSpPr>
        <p:spPr>
          <a:xfrm>
            <a:off x="11993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1"/>
          <p:cNvSpPr/>
          <p:nvPr/>
        </p:nvSpPr>
        <p:spPr>
          <a:xfrm>
            <a:off x="1829750"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1"/>
          <p:cNvSpPr/>
          <p:nvPr/>
        </p:nvSpPr>
        <p:spPr>
          <a:xfrm>
            <a:off x="2460175" y="5670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1"/>
          <p:cNvSpPr/>
          <p:nvPr/>
        </p:nvSpPr>
        <p:spPr>
          <a:xfrm>
            <a:off x="34191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45427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1"/>
          <p:cNvSpPr/>
          <p:nvPr/>
        </p:nvSpPr>
        <p:spPr>
          <a:xfrm>
            <a:off x="5173150" y="5670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1"/>
          <p:cNvSpPr/>
          <p:nvPr/>
        </p:nvSpPr>
        <p:spPr>
          <a:xfrm>
            <a:off x="6352575"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7255700"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1"/>
          <p:cNvSpPr/>
          <p:nvPr/>
        </p:nvSpPr>
        <p:spPr>
          <a:xfrm>
            <a:off x="8106625" y="5670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1"/>
          <p:cNvSpPr/>
          <p:nvPr/>
        </p:nvSpPr>
        <p:spPr>
          <a:xfrm>
            <a:off x="757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1"/>
          <p:cNvSpPr/>
          <p:nvPr/>
        </p:nvSpPr>
        <p:spPr>
          <a:xfrm>
            <a:off x="11993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1"/>
          <p:cNvSpPr/>
          <p:nvPr/>
        </p:nvSpPr>
        <p:spPr>
          <a:xfrm>
            <a:off x="1829763"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1"/>
          <p:cNvSpPr/>
          <p:nvPr/>
        </p:nvSpPr>
        <p:spPr>
          <a:xfrm>
            <a:off x="2460188" y="8383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34191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1"/>
          <p:cNvSpPr/>
          <p:nvPr/>
        </p:nvSpPr>
        <p:spPr>
          <a:xfrm>
            <a:off x="45427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1"/>
          <p:cNvSpPr/>
          <p:nvPr/>
        </p:nvSpPr>
        <p:spPr>
          <a:xfrm>
            <a:off x="5173163" y="8383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6352588"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1"/>
          <p:cNvSpPr/>
          <p:nvPr/>
        </p:nvSpPr>
        <p:spPr>
          <a:xfrm>
            <a:off x="7255713"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1"/>
          <p:cNvSpPr/>
          <p:nvPr/>
        </p:nvSpPr>
        <p:spPr>
          <a:xfrm>
            <a:off x="8106638" y="8383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1"/>
          <p:cNvSpPr/>
          <p:nvPr/>
        </p:nvSpPr>
        <p:spPr>
          <a:xfrm>
            <a:off x="757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1"/>
          <p:cNvSpPr/>
          <p:nvPr/>
        </p:nvSpPr>
        <p:spPr>
          <a:xfrm>
            <a:off x="11993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1"/>
          <p:cNvSpPr/>
          <p:nvPr/>
        </p:nvSpPr>
        <p:spPr>
          <a:xfrm>
            <a:off x="1829750"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1"/>
          <p:cNvSpPr/>
          <p:nvPr/>
        </p:nvSpPr>
        <p:spPr>
          <a:xfrm>
            <a:off x="2460175" y="11096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1"/>
          <p:cNvSpPr/>
          <p:nvPr/>
        </p:nvSpPr>
        <p:spPr>
          <a:xfrm>
            <a:off x="34191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1"/>
          <p:cNvSpPr/>
          <p:nvPr/>
        </p:nvSpPr>
        <p:spPr>
          <a:xfrm>
            <a:off x="45427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1"/>
          <p:cNvSpPr/>
          <p:nvPr/>
        </p:nvSpPr>
        <p:spPr>
          <a:xfrm>
            <a:off x="5173150" y="11096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1"/>
          <p:cNvSpPr/>
          <p:nvPr/>
        </p:nvSpPr>
        <p:spPr>
          <a:xfrm>
            <a:off x="6352575"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1"/>
          <p:cNvSpPr/>
          <p:nvPr/>
        </p:nvSpPr>
        <p:spPr>
          <a:xfrm>
            <a:off x="7255700"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8106625" y="11096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1"/>
          <p:cNvSpPr/>
          <p:nvPr/>
        </p:nvSpPr>
        <p:spPr>
          <a:xfrm>
            <a:off x="757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1"/>
          <p:cNvSpPr/>
          <p:nvPr/>
        </p:nvSpPr>
        <p:spPr>
          <a:xfrm>
            <a:off x="11993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1"/>
          <p:cNvSpPr/>
          <p:nvPr/>
        </p:nvSpPr>
        <p:spPr>
          <a:xfrm>
            <a:off x="1829763"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1"/>
          <p:cNvSpPr/>
          <p:nvPr/>
        </p:nvSpPr>
        <p:spPr>
          <a:xfrm>
            <a:off x="2460188" y="13810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1"/>
          <p:cNvSpPr/>
          <p:nvPr/>
        </p:nvSpPr>
        <p:spPr>
          <a:xfrm>
            <a:off x="34191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1"/>
          <p:cNvSpPr/>
          <p:nvPr/>
        </p:nvSpPr>
        <p:spPr>
          <a:xfrm>
            <a:off x="45427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1"/>
          <p:cNvSpPr/>
          <p:nvPr/>
        </p:nvSpPr>
        <p:spPr>
          <a:xfrm>
            <a:off x="5173163" y="13810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1"/>
          <p:cNvSpPr/>
          <p:nvPr/>
        </p:nvSpPr>
        <p:spPr>
          <a:xfrm>
            <a:off x="6352588"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7255713"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1"/>
          <p:cNvSpPr/>
          <p:nvPr/>
        </p:nvSpPr>
        <p:spPr>
          <a:xfrm>
            <a:off x="8106638" y="13810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1"/>
          <p:cNvSpPr/>
          <p:nvPr/>
        </p:nvSpPr>
        <p:spPr>
          <a:xfrm>
            <a:off x="755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a:off x="11991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1"/>
          <p:cNvSpPr/>
          <p:nvPr/>
        </p:nvSpPr>
        <p:spPr>
          <a:xfrm>
            <a:off x="1829600"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2460025" y="16523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1"/>
          <p:cNvSpPr/>
          <p:nvPr/>
        </p:nvSpPr>
        <p:spPr>
          <a:xfrm>
            <a:off x="34189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1"/>
          <p:cNvSpPr/>
          <p:nvPr/>
        </p:nvSpPr>
        <p:spPr>
          <a:xfrm>
            <a:off x="45425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1"/>
          <p:cNvSpPr/>
          <p:nvPr/>
        </p:nvSpPr>
        <p:spPr>
          <a:xfrm>
            <a:off x="5173000" y="16523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1"/>
          <p:cNvSpPr/>
          <p:nvPr/>
        </p:nvSpPr>
        <p:spPr>
          <a:xfrm>
            <a:off x="6352425"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1"/>
          <p:cNvSpPr/>
          <p:nvPr/>
        </p:nvSpPr>
        <p:spPr>
          <a:xfrm>
            <a:off x="7255550"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1"/>
          <p:cNvSpPr/>
          <p:nvPr/>
        </p:nvSpPr>
        <p:spPr>
          <a:xfrm>
            <a:off x="8106475" y="16523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1"/>
          <p:cNvSpPr/>
          <p:nvPr/>
        </p:nvSpPr>
        <p:spPr>
          <a:xfrm>
            <a:off x="758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1"/>
          <p:cNvSpPr/>
          <p:nvPr/>
        </p:nvSpPr>
        <p:spPr>
          <a:xfrm>
            <a:off x="11994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1"/>
          <p:cNvSpPr/>
          <p:nvPr/>
        </p:nvSpPr>
        <p:spPr>
          <a:xfrm>
            <a:off x="1829913"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2460338" y="19236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1"/>
          <p:cNvSpPr/>
          <p:nvPr/>
        </p:nvSpPr>
        <p:spPr>
          <a:xfrm>
            <a:off x="34192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1"/>
          <p:cNvSpPr/>
          <p:nvPr/>
        </p:nvSpPr>
        <p:spPr>
          <a:xfrm>
            <a:off x="45428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5173313" y="19236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1"/>
          <p:cNvSpPr/>
          <p:nvPr/>
        </p:nvSpPr>
        <p:spPr>
          <a:xfrm>
            <a:off x="6352738"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1"/>
          <p:cNvSpPr/>
          <p:nvPr/>
        </p:nvSpPr>
        <p:spPr>
          <a:xfrm>
            <a:off x="7255863"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8106788" y="19236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1"/>
          <p:cNvSpPr/>
          <p:nvPr/>
        </p:nvSpPr>
        <p:spPr>
          <a:xfrm>
            <a:off x="758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1"/>
          <p:cNvSpPr/>
          <p:nvPr/>
        </p:nvSpPr>
        <p:spPr>
          <a:xfrm>
            <a:off x="11994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1829900"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1"/>
          <p:cNvSpPr/>
          <p:nvPr/>
        </p:nvSpPr>
        <p:spPr>
          <a:xfrm>
            <a:off x="2460325" y="21949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1"/>
          <p:cNvSpPr/>
          <p:nvPr/>
        </p:nvSpPr>
        <p:spPr>
          <a:xfrm>
            <a:off x="34192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45428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1"/>
          <p:cNvSpPr/>
          <p:nvPr/>
        </p:nvSpPr>
        <p:spPr>
          <a:xfrm>
            <a:off x="5173300" y="21949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1"/>
          <p:cNvSpPr/>
          <p:nvPr/>
        </p:nvSpPr>
        <p:spPr>
          <a:xfrm>
            <a:off x="6352725"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7255850"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1"/>
          <p:cNvSpPr/>
          <p:nvPr/>
        </p:nvSpPr>
        <p:spPr>
          <a:xfrm>
            <a:off x="8106775" y="21949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1"/>
          <p:cNvSpPr/>
          <p:nvPr/>
        </p:nvSpPr>
        <p:spPr>
          <a:xfrm>
            <a:off x="758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11994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1"/>
          <p:cNvSpPr/>
          <p:nvPr/>
        </p:nvSpPr>
        <p:spPr>
          <a:xfrm>
            <a:off x="1829913"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1"/>
          <p:cNvSpPr/>
          <p:nvPr/>
        </p:nvSpPr>
        <p:spPr>
          <a:xfrm>
            <a:off x="2460338" y="24663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34192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1"/>
          <p:cNvSpPr/>
          <p:nvPr/>
        </p:nvSpPr>
        <p:spPr>
          <a:xfrm>
            <a:off x="45428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1"/>
          <p:cNvSpPr/>
          <p:nvPr/>
        </p:nvSpPr>
        <p:spPr>
          <a:xfrm>
            <a:off x="5173313" y="24663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6352738"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1"/>
          <p:cNvSpPr/>
          <p:nvPr/>
        </p:nvSpPr>
        <p:spPr>
          <a:xfrm>
            <a:off x="7255863"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1"/>
          <p:cNvSpPr/>
          <p:nvPr/>
        </p:nvSpPr>
        <p:spPr>
          <a:xfrm>
            <a:off x="8106788" y="24663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758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1"/>
          <p:cNvSpPr/>
          <p:nvPr/>
        </p:nvSpPr>
        <p:spPr>
          <a:xfrm>
            <a:off x="11994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1"/>
          <p:cNvSpPr/>
          <p:nvPr/>
        </p:nvSpPr>
        <p:spPr>
          <a:xfrm>
            <a:off x="1829900"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2460325" y="27376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1"/>
          <p:cNvSpPr/>
          <p:nvPr/>
        </p:nvSpPr>
        <p:spPr>
          <a:xfrm>
            <a:off x="34192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1"/>
          <p:cNvSpPr/>
          <p:nvPr/>
        </p:nvSpPr>
        <p:spPr>
          <a:xfrm>
            <a:off x="45428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1"/>
          <p:cNvSpPr/>
          <p:nvPr/>
        </p:nvSpPr>
        <p:spPr>
          <a:xfrm>
            <a:off x="5173300" y="27376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1"/>
          <p:cNvSpPr/>
          <p:nvPr/>
        </p:nvSpPr>
        <p:spPr>
          <a:xfrm>
            <a:off x="6352725"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1"/>
          <p:cNvSpPr/>
          <p:nvPr/>
        </p:nvSpPr>
        <p:spPr>
          <a:xfrm>
            <a:off x="7255850"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1"/>
          <p:cNvSpPr/>
          <p:nvPr/>
        </p:nvSpPr>
        <p:spPr>
          <a:xfrm>
            <a:off x="8106775" y="27376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1"/>
          <p:cNvSpPr/>
          <p:nvPr/>
        </p:nvSpPr>
        <p:spPr>
          <a:xfrm>
            <a:off x="758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1"/>
          <p:cNvSpPr/>
          <p:nvPr/>
        </p:nvSpPr>
        <p:spPr>
          <a:xfrm>
            <a:off x="11994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1"/>
          <p:cNvSpPr/>
          <p:nvPr/>
        </p:nvSpPr>
        <p:spPr>
          <a:xfrm>
            <a:off x="1829913"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1"/>
          <p:cNvSpPr/>
          <p:nvPr/>
        </p:nvSpPr>
        <p:spPr>
          <a:xfrm>
            <a:off x="2460338" y="30089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1"/>
          <p:cNvSpPr/>
          <p:nvPr/>
        </p:nvSpPr>
        <p:spPr>
          <a:xfrm>
            <a:off x="34192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1"/>
          <p:cNvSpPr/>
          <p:nvPr/>
        </p:nvSpPr>
        <p:spPr>
          <a:xfrm>
            <a:off x="45428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1"/>
          <p:cNvSpPr/>
          <p:nvPr/>
        </p:nvSpPr>
        <p:spPr>
          <a:xfrm>
            <a:off x="5173313" y="30089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1"/>
          <p:cNvSpPr/>
          <p:nvPr/>
        </p:nvSpPr>
        <p:spPr>
          <a:xfrm>
            <a:off x="6352738"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1"/>
          <p:cNvSpPr/>
          <p:nvPr/>
        </p:nvSpPr>
        <p:spPr>
          <a:xfrm>
            <a:off x="7255863"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1"/>
          <p:cNvSpPr/>
          <p:nvPr/>
        </p:nvSpPr>
        <p:spPr>
          <a:xfrm>
            <a:off x="8106788" y="30089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1"/>
          <p:cNvSpPr/>
          <p:nvPr/>
        </p:nvSpPr>
        <p:spPr>
          <a:xfrm>
            <a:off x="755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1"/>
          <p:cNvSpPr/>
          <p:nvPr/>
        </p:nvSpPr>
        <p:spPr>
          <a:xfrm>
            <a:off x="11991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1"/>
          <p:cNvSpPr/>
          <p:nvPr/>
        </p:nvSpPr>
        <p:spPr>
          <a:xfrm>
            <a:off x="1829600"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1"/>
          <p:cNvSpPr/>
          <p:nvPr/>
        </p:nvSpPr>
        <p:spPr>
          <a:xfrm>
            <a:off x="2460025" y="32802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1"/>
          <p:cNvSpPr/>
          <p:nvPr/>
        </p:nvSpPr>
        <p:spPr>
          <a:xfrm>
            <a:off x="34189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1"/>
          <p:cNvSpPr/>
          <p:nvPr/>
        </p:nvSpPr>
        <p:spPr>
          <a:xfrm>
            <a:off x="45425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1"/>
          <p:cNvSpPr/>
          <p:nvPr/>
        </p:nvSpPr>
        <p:spPr>
          <a:xfrm>
            <a:off x="5173000" y="32802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1"/>
          <p:cNvSpPr/>
          <p:nvPr/>
        </p:nvSpPr>
        <p:spPr>
          <a:xfrm>
            <a:off x="6352425"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1"/>
          <p:cNvSpPr/>
          <p:nvPr/>
        </p:nvSpPr>
        <p:spPr>
          <a:xfrm>
            <a:off x="7255550"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1"/>
          <p:cNvSpPr/>
          <p:nvPr/>
        </p:nvSpPr>
        <p:spPr>
          <a:xfrm>
            <a:off x="8106475" y="32802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1"/>
          <p:cNvSpPr/>
          <p:nvPr/>
        </p:nvSpPr>
        <p:spPr>
          <a:xfrm>
            <a:off x="758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1"/>
          <p:cNvSpPr/>
          <p:nvPr/>
        </p:nvSpPr>
        <p:spPr>
          <a:xfrm>
            <a:off x="11994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1"/>
          <p:cNvSpPr/>
          <p:nvPr/>
        </p:nvSpPr>
        <p:spPr>
          <a:xfrm>
            <a:off x="1829913"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1"/>
          <p:cNvSpPr/>
          <p:nvPr/>
        </p:nvSpPr>
        <p:spPr>
          <a:xfrm>
            <a:off x="2460338" y="35516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1"/>
          <p:cNvSpPr/>
          <p:nvPr/>
        </p:nvSpPr>
        <p:spPr>
          <a:xfrm>
            <a:off x="34192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1"/>
          <p:cNvSpPr/>
          <p:nvPr/>
        </p:nvSpPr>
        <p:spPr>
          <a:xfrm>
            <a:off x="45428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1"/>
          <p:cNvSpPr/>
          <p:nvPr/>
        </p:nvSpPr>
        <p:spPr>
          <a:xfrm>
            <a:off x="5173313" y="35516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1"/>
          <p:cNvSpPr/>
          <p:nvPr/>
        </p:nvSpPr>
        <p:spPr>
          <a:xfrm>
            <a:off x="6352738"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1"/>
          <p:cNvSpPr/>
          <p:nvPr/>
        </p:nvSpPr>
        <p:spPr>
          <a:xfrm>
            <a:off x="7255863"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1"/>
          <p:cNvSpPr/>
          <p:nvPr/>
        </p:nvSpPr>
        <p:spPr>
          <a:xfrm>
            <a:off x="8106788" y="35516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1"/>
          <p:cNvSpPr/>
          <p:nvPr/>
        </p:nvSpPr>
        <p:spPr>
          <a:xfrm>
            <a:off x="758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1"/>
          <p:cNvSpPr/>
          <p:nvPr/>
        </p:nvSpPr>
        <p:spPr>
          <a:xfrm>
            <a:off x="11994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1"/>
          <p:cNvSpPr/>
          <p:nvPr/>
        </p:nvSpPr>
        <p:spPr>
          <a:xfrm>
            <a:off x="1829900"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1"/>
          <p:cNvSpPr/>
          <p:nvPr/>
        </p:nvSpPr>
        <p:spPr>
          <a:xfrm>
            <a:off x="2460325" y="38229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1"/>
          <p:cNvSpPr/>
          <p:nvPr/>
        </p:nvSpPr>
        <p:spPr>
          <a:xfrm>
            <a:off x="34192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1"/>
          <p:cNvSpPr/>
          <p:nvPr/>
        </p:nvSpPr>
        <p:spPr>
          <a:xfrm>
            <a:off x="45428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1"/>
          <p:cNvSpPr/>
          <p:nvPr/>
        </p:nvSpPr>
        <p:spPr>
          <a:xfrm>
            <a:off x="5173300" y="38229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1"/>
          <p:cNvSpPr/>
          <p:nvPr/>
        </p:nvSpPr>
        <p:spPr>
          <a:xfrm>
            <a:off x="6352725"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1"/>
          <p:cNvSpPr/>
          <p:nvPr/>
        </p:nvSpPr>
        <p:spPr>
          <a:xfrm>
            <a:off x="7255850"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1"/>
          <p:cNvSpPr/>
          <p:nvPr/>
        </p:nvSpPr>
        <p:spPr>
          <a:xfrm>
            <a:off x="8106775" y="38229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1"/>
          <p:cNvSpPr/>
          <p:nvPr/>
        </p:nvSpPr>
        <p:spPr>
          <a:xfrm>
            <a:off x="758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1"/>
          <p:cNvSpPr/>
          <p:nvPr/>
        </p:nvSpPr>
        <p:spPr>
          <a:xfrm>
            <a:off x="11994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1"/>
          <p:cNvSpPr/>
          <p:nvPr/>
        </p:nvSpPr>
        <p:spPr>
          <a:xfrm>
            <a:off x="1829913"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1"/>
          <p:cNvSpPr/>
          <p:nvPr/>
        </p:nvSpPr>
        <p:spPr>
          <a:xfrm>
            <a:off x="2460338" y="40942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1"/>
          <p:cNvSpPr/>
          <p:nvPr/>
        </p:nvSpPr>
        <p:spPr>
          <a:xfrm>
            <a:off x="34192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1"/>
          <p:cNvSpPr/>
          <p:nvPr/>
        </p:nvSpPr>
        <p:spPr>
          <a:xfrm>
            <a:off x="45428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1"/>
          <p:cNvSpPr/>
          <p:nvPr/>
        </p:nvSpPr>
        <p:spPr>
          <a:xfrm>
            <a:off x="5173313" y="40942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1"/>
          <p:cNvSpPr/>
          <p:nvPr/>
        </p:nvSpPr>
        <p:spPr>
          <a:xfrm>
            <a:off x="6352738"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1"/>
          <p:cNvSpPr/>
          <p:nvPr/>
        </p:nvSpPr>
        <p:spPr>
          <a:xfrm>
            <a:off x="7255863"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1"/>
          <p:cNvSpPr/>
          <p:nvPr/>
        </p:nvSpPr>
        <p:spPr>
          <a:xfrm>
            <a:off x="8106788" y="40942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1"/>
          <p:cNvSpPr/>
          <p:nvPr/>
        </p:nvSpPr>
        <p:spPr>
          <a:xfrm>
            <a:off x="758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1"/>
          <p:cNvSpPr/>
          <p:nvPr/>
        </p:nvSpPr>
        <p:spPr>
          <a:xfrm>
            <a:off x="11994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1"/>
          <p:cNvSpPr/>
          <p:nvPr/>
        </p:nvSpPr>
        <p:spPr>
          <a:xfrm>
            <a:off x="1829900"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1"/>
          <p:cNvSpPr/>
          <p:nvPr/>
        </p:nvSpPr>
        <p:spPr>
          <a:xfrm>
            <a:off x="2460325" y="43655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1"/>
          <p:cNvSpPr/>
          <p:nvPr/>
        </p:nvSpPr>
        <p:spPr>
          <a:xfrm>
            <a:off x="34192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1"/>
          <p:cNvSpPr/>
          <p:nvPr/>
        </p:nvSpPr>
        <p:spPr>
          <a:xfrm>
            <a:off x="45428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1"/>
          <p:cNvSpPr/>
          <p:nvPr/>
        </p:nvSpPr>
        <p:spPr>
          <a:xfrm>
            <a:off x="5173300" y="43655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1"/>
          <p:cNvSpPr/>
          <p:nvPr/>
        </p:nvSpPr>
        <p:spPr>
          <a:xfrm>
            <a:off x="6352725"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1"/>
          <p:cNvSpPr/>
          <p:nvPr/>
        </p:nvSpPr>
        <p:spPr>
          <a:xfrm>
            <a:off x="7255850"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1"/>
          <p:cNvSpPr/>
          <p:nvPr/>
        </p:nvSpPr>
        <p:spPr>
          <a:xfrm>
            <a:off x="8106775" y="43655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1"/>
          <p:cNvSpPr/>
          <p:nvPr/>
        </p:nvSpPr>
        <p:spPr>
          <a:xfrm>
            <a:off x="758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1"/>
          <p:cNvSpPr/>
          <p:nvPr/>
        </p:nvSpPr>
        <p:spPr>
          <a:xfrm>
            <a:off x="11994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1"/>
          <p:cNvSpPr/>
          <p:nvPr/>
        </p:nvSpPr>
        <p:spPr>
          <a:xfrm>
            <a:off x="1829913"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1"/>
          <p:cNvSpPr/>
          <p:nvPr/>
        </p:nvSpPr>
        <p:spPr>
          <a:xfrm>
            <a:off x="2460338" y="46369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1"/>
          <p:cNvSpPr/>
          <p:nvPr/>
        </p:nvSpPr>
        <p:spPr>
          <a:xfrm>
            <a:off x="34192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1"/>
          <p:cNvSpPr/>
          <p:nvPr/>
        </p:nvSpPr>
        <p:spPr>
          <a:xfrm>
            <a:off x="45428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1"/>
          <p:cNvSpPr/>
          <p:nvPr/>
        </p:nvSpPr>
        <p:spPr>
          <a:xfrm>
            <a:off x="5173313" y="46369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1"/>
          <p:cNvSpPr/>
          <p:nvPr/>
        </p:nvSpPr>
        <p:spPr>
          <a:xfrm>
            <a:off x="6352738"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1"/>
          <p:cNvSpPr/>
          <p:nvPr/>
        </p:nvSpPr>
        <p:spPr>
          <a:xfrm>
            <a:off x="7255863"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1"/>
          <p:cNvSpPr/>
          <p:nvPr/>
        </p:nvSpPr>
        <p:spPr>
          <a:xfrm>
            <a:off x="8106788" y="46369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1"/>
          <p:cNvSpPr/>
          <p:nvPr/>
        </p:nvSpPr>
        <p:spPr>
          <a:xfrm>
            <a:off x="756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1"/>
          <p:cNvSpPr/>
          <p:nvPr/>
        </p:nvSpPr>
        <p:spPr>
          <a:xfrm>
            <a:off x="11992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1"/>
          <p:cNvSpPr/>
          <p:nvPr/>
        </p:nvSpPr>
        <p:spPr>
          <a:xfrm>
            <a:off x="1829675"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1"/>
          <p:cNvSpPr/>
          <p:nvPr/>
        </p:nvSpPr>
        <p:spPr>
          <a:xfrm>
            <a:off x="2460100" y="49082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1"/>
          <p:cNvSpPr/>
          <p:nvPr/>
        </p:nvSpPr>
        <p:spPr>
          <a:xfrm>
            <a:off x="34190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1"/>
          <p:cNvSpPr/>
          <p:nvPr/>
        </p:nvSpPr>
        <p:spPr>
          <a:xfrm>
            <a:off x="45426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1"/>
          <p:cNvSpPr/>
          <p:nvPr/>
        </p:nvSpPr>
        <p:spPr>
          <a:xfrm>
            <a:off x="5173075" y="49082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1"/>
          <p:cNvSpPr/>
          <p:nvPr/>
        </p:nvSpPr>
        <p:spPr>
          <a:xfrm>
            <a:off x="6352500"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1"/>
          <p:cNvSpPr/>
          <p:nvPr/>
        </p:nvSpPr>
        <p:spPr>
          <a:xfrm>
            <a:off x="7255625"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1"/>
          <p:cNvSpPr/>
          <p:nvPr/>
        </p:nvSpPr>
        <p:spPr>
          <a:xfrm>
            <a:off x="8106550" y="49082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4561" name="Shape 4561"/>
        <p:cNvGrpSpPr/>
        <p:nvPr/>
      </p:nvGrpSpPr>
      <p:grpSpPr>
        <a:xfrm>
          <a:off x="0" y="0"/>
          <a:ext cx="0" cy="0"/>
          <a:chOff x="0" y="0"/>
          <a:chExt cx="0" cy="0"/>
        </a:xfrm>
      </p:grpSpPr>
      <p:sp>
        <p:nvSpPr>
          <p:cNvPr id="4562" name="Google Shape;4562;p72"/>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2"/>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2"/>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2"/>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2"/>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2"/>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2"/>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2"/>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2"/>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2"/>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2"/>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2"/>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2"/>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2"/>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2"/>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2"/>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2"/>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2"/>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2"/>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2"/>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2"/>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2"/>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2"/>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2"/>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2"/>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2"/>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2"/>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2"/>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2"/>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2"/>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2"/>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2"/>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2"/>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2"/>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2"/>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2"/>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2"/>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2"/>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2"/>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2"/>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2"/>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2"/>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2"/>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2"/>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2"/>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2"/>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2"/>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2"/>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2"/>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2"/>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2"/>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2"/>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2"/>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2"/>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2"/>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2"/>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2"/>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2"/>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2"/>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2"/>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2"/>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2"/>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2"/>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2"/>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2"/>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2"/>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2"/>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2"/>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2"/>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2"/>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2"/>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2"/>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2"/>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2"/>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2"/>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2"/>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2"/>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2"/>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2"/>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2"/>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2"/>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2"/>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2"/>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2"/>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2"/>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2"/>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2"/>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2"/>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2"/>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2"/>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2"/>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2"/>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2"/>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2"/>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2"/>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2"/>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2"/>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2"/>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2"/>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2"/>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2"/>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2"/>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2"/>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2"/>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2"/>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2"/>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2"/>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2"/>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2"/>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2"/>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2"/>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2"/>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2"/>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2"/>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2"/>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2"/>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2"/>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2"/>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2"/>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2"/>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2"/>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2"/>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2"/>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2"/>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2"/>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2"/>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2"/>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2"/>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2"/>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2"/>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2"/>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2"/>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2"/>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2"/>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2"/>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2"/>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2"/>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2"/>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2"/>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2"/>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2"/>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2"/>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2"/>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2"/>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2"/>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2"/>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2"/>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2"/>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2"/>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2"/>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2"/>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2"/>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2"/>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2"/>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2"/>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2"/>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2"/>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2"/>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2"/>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2"/>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2"/>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2"/>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2"/>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2"/>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2"/>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2"/>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2"/>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2"/>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2"/>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2"/>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2"/>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2"/>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2"/>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2"/>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2"/>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2"/>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2"/>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2"/>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2"/>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2"/>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2"/>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2"/>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2"/>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2"/>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2"/>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2"/>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2"/>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2"/>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2"/>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2"/>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2"/>
          <p:cNvSpPr txBox="1"/>
          <p:nvPr/>
        </p:nvSpPr>
        <p:spPr>
          <a:xfrm>
            <a:off x="3028950" y="2277900"/>
            <a:ext cx="3086100" cy="5877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gs>
            <a:gs pos="100000">
              <a:srgbClr val="DE87F1"/>
            </a:gs>
          </a:gsLst>
          <a:lin ang="13500032" scaled="0"/>
        </a:gradFill>
      </p:bgPr>
    </p:bg>
    <p:spTree>
      <p:nvGrpSpPr>
        <p:cNvPr id="4756" name="Shape 4756"/>
        <p:cNvGrpSpPr/>
        <p:nvPr/>
      </p:nvGrpSpPr>
      <p:grpSpPr>
        <a:xfrm>
          <a:off x="0" y="0"/>
          <a:ext cx="0" cy="0"/>
          <a:chOff x="0" y="0"/>
          <a:chExt cx="0" cy="0"/>
        </a:xfrm>
      </p:grpSpPr>
      <p:sp>
        <p:nvSpPr>
          <p:cNvPr id="4757" name="Google Shape;4757;p73"/>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4F59"/>
            </a:gs>
            <a:gs pos="100000">
              <a:srgbClr val="DE87F1"/>
            </a:gs>
          </a:gsLst>
          <a:lin ang="13500032" scaled="0"/>
        </a:gradFill>
      </p:bgPr>
    </p:bg>
    <p:spTree>
      <p:nvGrpSpPr>
        <p:cNvPr id="4950" name="Shape 4950"/>
        <p:cNvGrpSpPr/>
        <p:nvPr/>
      </p:nvGrpSpPr>
      <p:grpSpPr>
        <a:xfrm>
          <a:off x="0" y="0"/>
          <a:ext cx="0" cy="0"/>
          <a:chOff x="0" y="0"/>
          <a:chExt cx="0" cy="0"/>
        </a:xfrm>
      </p:grpSpPr>
      <p:grpSp>
        <p:nvGrpSpPr>
          <p:cNvPr id="4951" name="Google Shape;4951;p74"/>
          <p:cNvGrpSpPr/>
          <p:nvPr/>
        </p:nvGrpSpPr>
        <p:grpSpPr>
          <a:xfrm>
            <a:off x="75400" y="24375"/>
            <a:ext cx="8993197" cy="5094750"/>
            <a:chOff x="75400" y="24375"/>
            <a:chExt cx="8993197" cy="5094750"/>
          </a:xfrm>
        </p:grpSpPr>
        <p:sp>
          <p:nvSpPr>
            <p:cNvPr id="4952" name="Google Shape;4952;p74"/>
            <p:cNvSpPr/>
            <p:nvPr/>
          </p:nvSpPr>
          <p:spPr>
            <a:xfrm>
              <a:off x="75400"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4"/>
            <p:cNvSpPr/>
            <p:nvPr/>
          </p:nvSpPr>
          <p:spPr>
            <a:xfrm>
              <a:off x="1206692"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4"/>
            <p:cNvSpPr/>
            <p:nvPr/>
          </p:nvSpPr>
          <p:spPr>
            <a:xfrm>
              <a:off x="1844783"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4"/>
            <p:cNvSpPr/>
            <p:nvPr/>
          </p:nvSpPr>
          <p:spPr>
            <a:xfrm>
              <a:off x="2482875" y="243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4"/>
            <p:cNvSpPr/>
            <p:nvPr/>
          </p:nvSpPr>
          <p:spPr>
            <a:xfrm>
              <a:off x="3449467"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4"/>
            <p:cNvSpPr/>
            <p:nvPr/>
          </p:nvSpPr>
          <p:spPr>
            <a:xfrm>
              <a:off x="4580758"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4"/>
            <p:cNvSpPr/>
            <p:nvPr/>
          </p:nvSpPr>
          <p:spPr>
            <a:xfrm>
              <a:off x="5218850" y="243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4"/>
            <p:cNvSpPr/>
            <p:nvPr/>
          </p:nvSpPr>
          <p:spPr>
            <a:xfrm>
              <a:off x="6405942"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4"/>
            <p:cNvSpPr/>
            <p:nvPr/>
          </p:nvSpPr>
          <p:spPr>
            <a:xfrm>
              <a:off x="7256133"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4"/>
            <p:cNvSpPr/>
            <p:nvPr/>
          </p:nvSpPr>
          <p:spPr>
            <a:xfrm>
              <a:off x="8106325" y="243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4"/>
            <p:cNvSpPr/>
            <p:nvPr/>
          </p:nvSpPr>
          <p:spPr>
            <a:xfrm>
              <a:off x="75720" y="29570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4"/>
            <p:cNvSpPr/>
            <p:nvPr/>
          </p:nvSpPr>
          <p:spPr>
            <a:xfrm>
              <a:off x="797779"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4"/>
            <p:cNvSpPr/>
            <p:nvPr/>
          </p:nvSpPr>
          <p:spPr>
            <a:xfrm>
              <a:off x="1738238" y="2957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4"/>
            <p:cNvSpPr/>
            <p:nvPr/>
          </p:nvSpPr>
          <p:spPr>
            <a:xfrm>
              <a:off x="2482797" y="295700"/>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4"/>
            <p:cNvSpPr/>
            <p:nvPr/>
          </p:nvSpPr>
          <p:spPr>
            <a:xfrm>
              <a:off x="3809056" y="29570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4"/>
            <p:cNvSpPr/>
            <p:nvPr/>
          </p:nvSpPr>
          <p:spPr>
            <a:xfrm>
              <a:off x="4389815" y="2957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4"/>
            <p:cNvSpPr/>
            <p:nvPr/>
          </p:nvSpPr>
          <p:spPr>
            <a:xfrm>
              <a:off x="5548374" y="2957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4"/>
            <p:cNvSpPr/>
            <p:nvPr/>
          </p:nvSpPr>
          <p:spPr>
            <a:xfrm>
              <a:off x="6213733"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4"/>
            <p:cNvSpPr/>
            <p:nvPr/>
          </p:nvSpPr>
          <p:spPr>
            <a:xfrm>
              <a:off x="7154193" y="2957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4"/>
            <p:cNvSpPr/>
            <p:nvPr/>
          </p:nvSpPr>
          <p:spPr>
            <a:xfrm>
              <a:off x="7968052" y="2957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4"/>
            <p:cNvSpPr/>
            <p:nvPr/>
          </p:nvSpPr>
          <p:spPr>
            <a:xfrm>
              <a:off x="75700"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4"/>
            <p:cNvSpPr/>
            <p:nvPr/>
          </p:nvSpPr>
          <p:spPr>
            <a:xfrm>
              <a:off x="943258"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4"/>
            <p:cNvSpPr/>
            <p:nvPr/>
          </p:nvSpPr>
          <p:spPr>
            <a:xfrm>
              <a:off x="181081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4"/>
            <p:cNvSpPr/>
            <p:nvPr/>
          </p:nvSpPr>
          <p:spPr>
            <a:xfrm>
              <a:off x="2466275" y="5670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4"/>
            <p:cNvSpPr/>
            <p:nvPr/>
          </p:nvSpPr>
          <p:spPr>
            <a:xfrm>
              <a:off x="3450233"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4"/>
            <p:cNvSpPr/>
            <p:nvPr/>
          </p:nvSpPr>
          <p:spPr>
            <a:xfrm>
              <a:off x="4105692" y="5670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4"/>
            <p:cNvSpPr/>
            <p:nvPr/>
          </p:nvSpPr>
          <p:spPr>
            <a:xfrm>
              <a:off x="5248050" y="5670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4"/>
            <p:cNvSpPr/>
            <p:nvPr/>
          </p:nvSpPr>
          <p:spPr>
            <a:xfrm>
              <a:off x="6396708" y="5670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4"/>
            <p:cNvSpPr/>
            <p:nvPr/>
          </p:nvSpPr>
          <p:spPr>
            <a:xfrm>
              <a:off x="720066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4"/>
            <p:cNvSpPr/>
            <p:nvPr/>
          </p:nvSpPr>
          <p:spPr>
            <a:xfrm>
              <a:off x="7856125" y="5670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4"/>
            <p:cNvSpPr/>
            <p:nvPr/>
          </p:nvSpPr>
          <p:spPr>
            <a:xfrm>
              <a:off x="75719" y="8383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4"/>
            <p:cNvSpPr/>
            <p:nvPr/>
          </p:nvSpPr>
          <p:spPr>
            <a:xfrm>
              <a:off x="731677" y="8383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4"/>
            <p:cNvSpPr/>
            <p:nvPr/>
          </p:nvSpPr>
          <p:spPr>
            <a:xfrm>
              <a:off x="1874534"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4"/>
            <p:cNvSpPr/>
            <p:nvPr/>
          </p:nvSpPr>
          <p:spPr>
            <a:xfrm>
              <a:off x="2678992"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4"/>
            <p:cNvSpPr/>
            <p:nvPr/>
          </p:nvSpPr>
          <p:spPr>
            <a:xfrm>
              <a:off x="3483449" y="8383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4"/>
            <p:cNvSpPr/>
            <p:nvPr/>
          </p:nvSpPr>
          <p:spPr>
            <a:xfrm>
              <a:off x="4632607"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4"/>
            <p:cNvSpPr/>
            <p:nvPr/>
          </p:nvSpPr>
          <p:spPr>
            <a:xfrm>
              <a:off x="5698965" y="83835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4"/>
            <p:cNvSpPr/>
            <p:nvPr/>
          </p:nvSpPr>
          <p:spPr>
            <a:xfrm>
              <a:off x="6434122" y="8383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4"/>
            <p:cNvSpPr/>
            <p:nvPr/>
          </p:nvSpPr>
          <p:spPr>
            <a:xfrm>
              <a:off x="7302180"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4"/>
            <p:cNvSpPr/>
            <p:nvPr/>
          </p:nvSpPr>
          <p:spPr>
            <a:xfrm>
              <a:off x="8106638"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4"/>
            <p:cNvSpPr/>
            <p:nvPr/>
          </p:nvSpPr>
          <p:spPr>
            <a:xfrm>
              <a:off x="75700" y="11096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4"/>
            <p:cNvSpPr/>
            <p:nvPr/>
          </p:nvSpPr>
          <p:spPr>
            <a:xfrm>
              <a:off x="1036058" y="11096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4"/>
            <p:cNvSpPr/>
            <p:nvPr/>
          </p:nvSpPr>
          <p:spPr>
            <a:xfrm>
              <a:off x="181641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4"/>
            <p:cNvSpPr/>
            <p:nvPr/>
          </p:nvSpPr>
          <p:spPr>
            <a:xfrm>
              <a:off x="2997275"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4"/>
            <p:cNvSpPr/>
            <p:nvPr/>
          </p:nvSpPr>
          <p:spPr>
            <a:xfrm>
              <a:off x="3904233" y="11096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4"/>
            <p:cNvSpPr/>
            <p:nvPr/>
          </p:nvSpPr>
          <p:spPr>
            <a:xfrm>
              <a:off x="4536092"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4"/>
            <p:cNvSpPr/>
            <p:nvPr/>
          </p:nvSpPr>
          <p:spPr>
            <a:xfrm>
              <a:off x="5443050"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4"/>
            <p:cNvSpPr/>
            <p:nvPr/>
          </p:nvSpPr>
          <p:spPr>
            <a:xfrm>
              <a:off x="6350008"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4"/>
            <p:cNvSpPr/>
            <p:nvPr/>
          </p:nvSpPr>
          <p:spPr>
            <a:xfrm>
              <a:off x="725696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4"/>
            <p:cNvSpPr/>
            <p:nvPr/>
          </p:nvSpPr>
          <p:spPr>
            <a:xfrm>
              <a:off x="8437825" y="11096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4"/>
            <p:cNvSpPr/>
            <p:nvPr/>
          </p:nvSpPr>
          <p:spPr>
            <a:xfrm>
              <a:off x="75713" y="13810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4"/>
            <p:cNvSpPr/>
            <p:nvPr/>
          </p:nvSpPr>
          <p:spPr>
            <a:xfrm>
              <a:off x="1218438"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4"/>
            <p:cNvSpPr/>
            <p:nvPr/>
          </p:nvSpPr>
          <p:spPr>
            <a:xfrm>
              <a:off x="1867963"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4"/>
            <p:cNvSpPr/>
            <p:nvPr/>
          </p:nvSpPr>
          <p:spPr>
            <a:xfrm>
              <a:off x="2517488"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4"/>
            <p:cNvSpPr/>
            <p:nvPr/>
          </p:nvSpPr>
          <p:spPr>
            <a:xfrm>
              <a:off x="3716013" y="13810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4"/>
            <p:cNvSpPr/>
            <p:nvPr/>
          </p:nvSpPr>
          <p:spPr>
            <a:xfrm>
              <a:off x="4640638" y="13810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4"/>
            <p:cNvSpPr/>
            <p:nvPr/>
          </p:nvSpPr>
          <p:spPr>
            <a:xfrm>
              <a:off x="5248463"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4"/>
            <p:cNvSpPr/>
            <p:nvPr/>
          </p:nvSpPr>
          <p:spPr>
            <a:xfrm>
              <a:off x="6446988" y="13810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4"/>
            <p:cNvSpPr/>
            <p:nvPr/>
          </p:nvSpPr>
          <p:spPr>
            <a:xfrm>
              <a:off x="7245013" y="13810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4"/>
            <p:cNvSpPr/>
            <p:nvPr/>
          </p:nvSpPr>
          <p:spPr>
            <a:xfrm>
              <a:off x="8106638" y="13810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4"/>
            <p:cNvSpPr/>
            <p:nvPr/>
          </p:nvSpPr>
          <p:spPr>
            <a:xfrm>
              <a:off x="755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4"/>
            <p:cNvSpPr/>
            <p:nvPr/>
          </p:nvSpPr>
          <p:spPr>
            <a:xfrm>
              <a:off x="928875" y="16523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4"/>
            <p:cNvSpPr/>
            <p:nvPr/>
          </p:nvSpPr>
          <p:spPr>
            <a:xfrm>
              <a:off x="1980500" y="16523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4"/>
            <p:cNvSpPr/>
            <p:nvPr/>
          </p:nvSpPr>
          <p:spPr>
            <a:xfrm>
              <a:off x="2770225" y="16523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4"/>
            <p:cNvSpPr/>
            <p:nvPr/>
          </p:nvSpPr>
          <p:spPr>
            <a:xfrm>
              <a:off x="37399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4"/>
            <p:cNvSpPr/>
            <p:nvPr/>
          </p:nvSpPr>
          <p:spPr>
            <a:xfrm>
              <a:off x="4593275" y="16523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4"/>
            <p:cNvSpPr/>
            <p:nvPr/>
          </p:nvSpPr>
          <p:spPr>
            <a:xfrm>
              <a:off x="5509600" y="16523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4"/>
            <p:cNvSpPr/>
            <p:nvPr/>
          </p:nvSpPr>
          <p:spPr>
            <a:xfrm>
              <a:off x="6109125" y="165232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4"/>
            <p:cNvSpPr/>
            <p:nvPr/>
          </p:nvSpPr>
          <p:spPr>
            <a:xfrm>
              <a:off x="7299350" y="16523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4"/>
            <p:cNvSpPr/>
            <p:nvPr/>
          </p:nvSpPr>
          <p:spPr>
            <a:xfrm>
              <a:off x="8601475" y="16523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4"/>
            <p:cNvSpPr/>
            <p:nvPr/>
          </p:nvSpPr>
          <p:spPr>
            <a:xfrm>
              <a:off x="75869"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4"/>
            <p:cNvSpPr/>
            <p:nvPr/>
          </p:nvSpPr>
          <p:spPr>
            <a:xfrm>
              <a:off x="747094" y="19236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4"/>
            <p:cNvSpPr/>
            <p:nvPr/>
          </p:nvSpPr>
          <p:spPr>
            <a:xfrm>
              <a:off x="1905219" y="19236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4"/>
            <p:cNvSpPr/>
            <p:nvPr/>
          </p:nvSpPr>
          <p:spPr>
            <a:xfrm>
              <a:off x="2904944"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4"/>
            <p:cNvSpPr/>
            <p:nvPr/>
          </p:nvSpPr>
          <p:spPr>
            <a:xfrm>
              <a:off x="4125170" y="192365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4"/>
            <p:cNvSpPr/>
            <p:nvPr/>
          </p:nvSpPr>
          <p:spPr>
            <a:xfrm>
              <a:off x="4754695" y="19236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4"/>
            <p:cNvSpPr/>
            <p:nvPr/>
          </p:nvSpPr>
          <p:spPr>
            <a:xfrm>
              <a:off x="5179320"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4"/>
            <p:cNvSpPr/>
            <p:nvPr/>
          </p:nvSpPr>
          <p:spPr>
            <a:xfrm>
              <a:off x="6399545" y="192365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4"/>
            <p:cNvSpPr/>
            <p:nvPr/>
          </p:nvSpPr>
          <p:spPr>
            <a:xfrm>
              <a:off x="6986170" y="1923650"/>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4"/>
            <p:cNvSpPr/>
            <p:nvPr/>
          </p:nvSpPr>
          <p:spPr>
            <a:xfrm>
              <a:off x="8517195"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4"/>
            <p:cNvSpPr/>
            <p:nvPr/>
          </p:nvSpPr>
          <p:spPr>
            <a:xfrm>
              <a:off x="75850" y="21949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4"/>
            <p:cNvSpPr/>
            <p:nvPr/>
          </p:nvSpPr>
          <p:spPr>
            <a:xfrm>
              <a:off x="1206608"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4"/>
            <p:cNvSpPr/>
            <p:nvPr/>
          </p:nvSpPr>
          <p:spPr>
            <a:xfrm>
              <a:off x="1844167"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4"/>
            <p:cNvSpPr/>
            <p:nvPr/>
          </p:nvSpPr>
          <p:spPr>
            <a:xfrm>
              <a:off x="2481725"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4"/>
            <p:cNvSpPr/>
            <p:nvPr/>
          </p:nvSpPr>
          <p:spPr>
            <a:xfrm>
              <a:off x="3267783"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4"/>
            <p:cNvSpPr/>
            <p:nvPr/>
          </p:nvSpPr>
          <p:spPr>
            <a:xfrm>
              <a:off x="4053842" y="21949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4"/>
            <p:cNvSpPr/>
            <p:nvPr/>
          </p:nvSpPr>
          <p:spPr>
            <a:xfrm>
              <a:off x="5178300" y="21949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4"/>
            <p:cNvSpPr/>
            <p:nvPr/>
          </p:nvSpPr>
          <p:spPr>
            <a:xfrm>
              <a:off x="6027958" y="21949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4"/>
            <p:cNvSpPr/>
            <p:nvPr/>
          </p:nvSpPr>
          <p:spPr>
            <a:xfrm>
              <a:off x="7525317" y="21949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4"/>
            <p:cNvSpPr/>
            <p:nvPr/>
          </p:nvSpPr>
          <p:spPr>
            <a:xfrm>
              <a:off x="8437975" y="21949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4"/>
            <p:cNvSpPr/>
            <p:nvPr/>
          </p:nvSpPr>
          <p:spPr>
            <a:xfrm>
              <a:off x="75871"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4"/>
            <p:cNvSpPr/>
            <p:nvPr/>
          </p:nvSpPr>
          <p:spPr>
            <a:xfrm>
              <a:off x="865030" y="24663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4"/>
            <p:cNvSpPr/>
            <p:nvPr/>
          </p:nvSpPr>
          <p:spPr>
            <a:xfrm>
              <a:off x="1834188"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4"/>
            <p:cNvSpPr/>
            <p:nvPr/>
          </p:nvSpPr>
          <p:spPr>
            <a:xfrm>
              <a:off x="2474846"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4"/>
            <p:cNvSpPr/>
            <p:nvPr/>
          </p:nvSpPr>
          <p:spPr>
            <a:xfrm>
              <a:off x="3664505" y="24663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4"/>
            <p:cNvSpPr/>
            <p:nvPr/>
          </p:nvSpPr>
          <p:spPr>
            <a:xfrm>
              <a:off x="4517263"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4"/>
            <p:cNvSpPr/>
            <p:nvPr/>
          </p:nvSpPr>
          <p:spPr>
            <a:xfrm>
              <a:off x="5157922"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4"/>
            <p:cNvSpPr/>
            <p:nvPr/>
          </p:nvSpPr>
          <p:spPr>
            <a:xfrm>
              <a:off x="6347580"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4"/>
            <p:cNvSpPr/>
            <p:nvPr/>
          </p:nvSpPr>
          <p:spPr>
            <a:xfrm>
              <a:off x="6988238" y="246630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4"/>
            <p:cNvSpPr/>
            <p:nvPr/>
          </p:nvSpPr>
          <p:spPr>
            <a:xfrm>
              <a:off x="8368697"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4"/>
            <p:cNvSpPr/>
            <p:nvPr/>
          </p:nvSpPr>
          <p:spPr>
            <a:xfrm>
              <a:off x="75850" y="27376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4"/>
            <p:cNvSpPr/>
            <p:nvPr/>
          </p:nvSpPr>
          <p:spPr>
            <a:xfrm>
              <a:off x="946642"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4"/>
            <p:cNvSpPr/>
            <p:nvPr/>
          </p:nvSpPr>
          <p:spPr>
            <a:xfrm>
              <a:off x="2015733" y="273762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4"/>
            <p:cNvSpPr/>
            <p:nvPr/>
          </p:nvSpPr>
          <p:spPr>
            <a:xfrm>
              <a:off x="2541225" y="27376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4"/>
            <p:cNvSpPr/>
            <p:nvPr/>
          </p:nvSpPr>
          <p:spPr>
            <a:xfrm>
              <a:off x="3115317" y="27376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4"/>
            <p:cNvSpPr/>
            <p:nvPr/>
          </p:nvSpPr>
          <p:spPr>
            <a:xfrm>
              <a:off x="4355708"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4"/>
            <p:cNvSpPr/>
            <p:nvPr/>
          </p:nvSpPr>
          <p:spPr>
            <a:xfrm>
              <a:off x="5424800" y="27376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4"/>
            <p:cNvSpPr/>
            <p:nvPr/>
          </p:nvSpPr>
          <p:spPr>
            <a:xfrm>
              <a:off x="6358592" y="2737625"/>
              <a:ext cx="9030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4"/>
            <p:cNvSpPr/>
            <p:nvPr/>
          </p:nvSpPr>
          <p:spPr>
            <a:xfrm>
              <a:off x="7368883" y="27376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4"/>
            <p:cNvSpPr/>
            <p:nvPr/>
          </p:nvSpPr>
          <p:spPr>
            <a:xfrm>
              <a:off x="8106775"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4"/>
            <p:cNvSpPr/>
            <p:nvPr/>
          </p:nvSpPr>
          <p:spPr>
            <a:xfrm>
              <a:off x="75878"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4"/>
            <p:cNvSpPr/>
            <p:nvPr/>
          </p:nvSpPr>
          <p:spPr>
            <a:xfrm>
              <a:off x="1458002" y="30089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4"/>
            <p:cNvSpPr/>
            <p:nvPr/>
          </p:nvSpPr>
          <p:spPr>
            <a:xfrm>
              <a:off x="1853726"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4"/>
            <p:cNvSpPr/>
            <p:nvPr/>
          </p:nvSpPr>
          <p:spPr>
            <a:xfrm>
              <a:off x="2496050" y="30089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4"/>
            <p:cNvSpPr/>
            <p:nvPr/>
          </p:nvSpPr>
          <p:spPr>
            <a:xfrm>
              <a:off x="3466875" y="30089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4"/>
            <p:cNvSpPr/>
            <p:nvPr/>
          </p:nvSpPr>
          <p:spPr>
            <a:xfrm>
              <a:off x="4602399"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4"/>
            <p:cNvSpPr/>
            <p:nvPr/>
          </p:nvSpPr>
          <p:spPr>
            <a:xfrm>
              <a:off x="5244723"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4"/>
            <p:cNvSpPr/>
            <p:nvPr/>
          </p:nvSpPr>
          <p:spPr>
            <a:xfrm>
              <a:off x="5887047"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4"/>
            <p:cNvSpPr/>
            <p:nvPr/>
          </p:nvSpPr>
          <p:spPr>
            <a:xfrm>
              <a:off x="7269171" y="30089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4"/>
            <p:cNvSpPr/>
            <p:nvPr/>
          </p:nvSpPr>
          <p:spPr>
            <a:xfrm>
              <a:off x="8460495" y="30089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4"/>
            <p:cNvSpPr/>
            <p:nvPr/>
          </p:nvSpPr>
          <p:spPr>
            <a:xfrm>
              <a:off x="75550" y="32802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4"/>
            <p:cNvSpPr/>
            <p:nvPr/>
          </p:nvSpPr>
          <p:spPr>
            <a:xfrm>
              <a:off x="1207008"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4"/>
            <p:cNvSpPr/>
            <p:nvPr/>
          </p:nvSpPr>
          <p:spPr>
            <a:xfrm>
              <a:off x="205736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4"/>
            <p:cNvSpPr/>
            <p:nvPr/>
          </p:nvSpPr>
          <p:spPr>
            <a:xfrm>
              <a:off x="2907725"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4"/>
            <p:cNvSpPr/>
            <p:nvPr/>
          </p:nvSpPr>
          <p:spPr>
            <a:xfrm>
              <a:off x="3821083" y="32802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4"/>
            <p:cNvSpPr/>
            <p:nvPr/>
          </p:nvSpPr>
          <p:spPr>
            <a:xfrm>
              <a:off x="4538542" y="328027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4"/>
            <p:cNvSpPr/>
            <p:nvPr/>
          </p:nvSpPr>
          <p:spPr>
            <a:xfrm>
              <a:off x="5837700" y="328027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4"/>
            <p:cNvSpPr/>
            <p:nvPr/>
          </p:nvSpPr>
          <p:spPr>
            <a:xfrm>
              <a:off x="6342758"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4"/>
            <p:cNvSpPr/>
            <p:nvPr/>
          </p:nvSpPr>
          <p:spPr>
            <a:xfrm>
              <a:off x="725611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4"/>
            <p:cNvSpPr/>
            <p:nvPr/>
          </p:nvSpPr>
          <p:spPr>
            <a:xfrm>
              <a:off x="8106475" y="32802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4"/>
            <p:cNvSpPr/>
            <p:nvPr/>
          </p:nvSpPr>
          <p:spPr>
            <a:xfrm>
              <a:off x="75875"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4"/>
            <p:cNvSpPr/>
            <p:nvPr/>
          </p:nvSpPr>
          <p:spPr>
            <a:xfrm>
              <a:off x="875466" y="35516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4"/>
            <p:cNvSpPr/>
            <p:nvPr/>
          </p:nvSpPr>
          <p:spPr>
            <a:xfrm>
              <a:off x="1855056" y="35516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4"/>
            <p:cNvSpPr/>
            <p:nvPr/>
          </p:nvSpPr>
          <p:spPr>
            <a:xfrm>
              <a:off x="2506146" y="35516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4"/>
            <p:cNvSpPr/>
            <p:nvPr/>
          </p:nvSpPr>
          <p:spPr>
            <a:xfrm>
              <a:off x="3236436" y="35516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4"/>
            <p:cNvSpPr/>
            <p:nvPr/>
          </p:nvSpPr>
          <p:spPr>
            <a:xfrm>
              <a:off x="4380727"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4"/>
            <p:cNvSpPr/>
            <p:nvPr/>
          </p:nvSpPr>
          <p:spPr>
            <a:xfrm>
              <a:off x="5180317" y="35516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4"/>
            <p:cNvSpPr/>
            <p:nvPr/>
          </p:nvSpPr>
          <p:spPr>
            <a:xfrm>
              <a:off x="638040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4"/>
            <p:cNvSpPr/>
            <p:nvPr/>
          </p:nvSpPr>
          <p:spPr>
            <a:xfrm>
              <a:off x="724359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4"/>
            <p:cNvSpPr/>
            <p:nvPr/>
          </p:nvSpPr>
          <p:spPr>
            <a:xfrm>
              <a:off x="8106788" y="35516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4"/>
            <p:cNvSpPr/>
            <p:nvPr/>
          </p:nvSpPr>
          <p:spPr>
            <a:xfrm>
              <a:off x="75850" y="38229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4"/>
            <p:cNvSpPr/>
            <p:nvPr/>
          </p:nvSpPr>
          <p:spPr>
            <a:xfrm>
              <a:off x="1205542" y="38229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4"/>
            <p:cNvSpPr/>
            <p:nvPr/>
          </p:nvSpPr>
          <p:spPr>
            <a:xfrm>
              <a:off x="2054133" y="3822925"/>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4"/>
            <p:cNvSpPr/>
            <p:nvPr/>
          </p:nvSpPr>
          <p:spPr>
            <a:xfrm>
              <a:off x="2444025" y="38229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4"/>
            <p:cNvSpPr/>
            <p:nvPr/>
          </p:nvSpPr>
          <p:spPr>
            <a:xfrm>
              <a:off x="3159717" y="3822925"/>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4"/>
            <p:cNvSpPr/>
            <p:nvPr/>
          </p:nvSpPr>
          <p:spPr>
            <a:xfrm>
              <a:off x="4536008" y="38229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4"/>
            <p:cNvSpPr/>
            <p:nvPr/>
          </p:nvSpPr>
          <p:spPr>
            <a:xfrm>
              <a:off x="5172500" y="38229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4"/>
            <p:cNvSpPr/>
            <p:nvPr/>
          </p:nvSpPr>
          <p:spPr>
            <a:xfrm>
              <a:off x="5767292" y="38229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4"/>
            <p:cNvSpPr/>
            <p:nvPr/>
          </p:nvSpPr>
          <p:spPr>
            <a:xfrm>
              <a:off x="6890683" y="3822925"/>
              <a:ext cx="1484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4"/>
            <p:cNvSpPr/>
            <p:nvPr/>
          </p:nvSpPr>
          <p:spPr>
            <a:xfrm>
              <a:off x="8460475" y="38229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4"/>
            <p:cNvSpPr/>
            <p:nvPr/>
          </p:nvSpPr>
          <p:spPr>
            <a:xfrm>
              <a:off x="75870"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4"/>
            <p:cNvSpPr/>
            <p:nvPr/>
          </p:nvSpPr>
          <p:spPr>
            <a:xfrm>
              <a:off x="775428" y="40942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4"/>
            <p:cNvSpPr/>
            <p:nvPr/>
          </p:nvSpPr>
          <p:spPr>
            <a:xfrm>
              <a:off x="1828686"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4"/>
            <p:cNvSpPr/>
            <p:nvPr/>
          </p:nvSpPr>
          <p:spPr>
            <a:xfrm>
              <a:off x="2471545" y="40942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4"/>
            <p:cNvSpPr/>
            <p:nvPr/>
          </p:nvSpPr>
          <p:spPr>
            <a:xfrm>
              <a:off x="3442903" y="40942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4"/>
            <p:cNvSpPr/>
            <p:nvPr/>
          </p:nvSpPr>
          <p:spPr>
            <a:xfrm>
              <a:off x="4578962"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4"/>
            <p:cNvSpPr/>
            <p:nvPr/>
          </p:nvSpPr>
          <p:spPr>
            <a:xfrm>
              <a:off x="5221820"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4"/>
            <p:cNvSpPr/>
            <p:nvPr/>
          </p:nvSpPr>
          <p:spPr>
            <a:xfrm>
              <a:off x="6413679" y="40942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4"/>
            <p:cNvSpPr/>
            <p:nvPr/>
          </p:nvSpPr>
          <p:spPr>
            <a:xfrm>
              <a:off x="7268637"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4"/>
            <p:cNvSpPr/>
            <p:nvPr/>
          </p:nvSpPr>
          <p:spPr>
            <a:xfrm>
              <a:off x="8460495"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4"/>
            <p:cNvSpPr/>
            <p:nvPr/>
          </p:nvSpPr>
          <p:spPr>
            <a:xfrm>
              <a:off x="75850"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4"/>
            <p:cNvSpPr/>
            <p:nvPr/>
          </p:nvSpPr>
          <p:spPr>
            <a:xfrm>
              <a:off x="933675" y="43655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4"/>
            <p:cNvSpPr/>
            <p:nvPr/>
          </p:nvSpPr>
          <p:spPr>
            <a:xfrm>
              <a:off x="1854500" y="43655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4"/>
            <p:cNvSpPr/>
            <p:nvPr/>
          </p:nvSpPr>
          <p:spPr>
            <a:xfrm>
              <a:off x="2500225" y="43655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4"/>
            <p:cNvSpPr/>
            <p:nvPr/>
          </p:nvSpPr>
          <p:spPr>
            <a:xfrm>
              <a:off x="3474450" y="436557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4"/>
            <p:cNvSpPr/>
            <p:nvPr/>
          </p:nvSpPr>
          <p:spPr>
            <a:xfrm>
              <a:off x="4078475" y="43655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4"/>
            <p:cNvSpPr/>
            <p:nvPr/>
          </p:nvSpPr>
          <p:spPr>
            <a:xfrm>
              <a:off x="5584000"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4"/>
            <p:cNvSpPr/>
            <p:nvPr/>
          </p:nvSpPr>
          <p:spPr>
            <a:xfrm>
              <a:off x="6378225"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4"/>
            <p:cNvSpPr/>
            <p:nvPr/>
          </p:nvSpPr>
          <p:spPr>
            <a:xfrm>
              <a:off x="7236050" y="43655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4"/>
            <p:cNvSpPr/>
            <p:nvPr/>
          </p:nvSpPr>
          <p:spPr>
            <a:xfrm>
              <a:off x="8368675"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4"/>
            <p:cNvSpPr/>
            <p:nvPr/>
          </p:nvSpPr>
          <p:spPr>
            <a:xfrm>
              <a:off x="75863" y="46369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4"/>
            <p:cNvSpPr/>
            <p:nvPr/>
          </p:nvSpPr>
          <p:spPr>
            <a:xfrm>
              <a:off x="121742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4"/>
            <p:cNvSpPr/>
            <p:nvPr/>
          </p:nvSpPr>
          <p:spPr>
            <a:xfrm>
              <a:off x="2077879" y="46369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4"/>
            <p:cNvSpPr/>
            <p:nvPr/>
          </p:nvSpPr>
          <p:spPr>
            <a:xfrm>
              <a:off x="268453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4"/>
            <p:cNvSpPr/>
            <p:nvPr/>
          </p:nvSpPr>
          <p:spPr>
            <a:xfrm>
              <a:off x="3743296" y="46369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4"/>
            <p:cNvSpPr/>
            <p:nvPr/>
          </p:nvSpPr>
          <p:spPr>
            <a:xfrm>
              <a:off x="4540154" y="46369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4"/>
            <p:cNvSpPr/>
            <p:nvPr/>
          </p:nvSpPr>
          <p:spPr>
            <a:xfrm>
              <a:off x="5188513" y="46369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4"/>
            <p:cNvSpPr/>
            <p:nvPr/>
          </p:nvSpPr>
          <p:spPr>
            <a:xfrm>
              <a:off x="638587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4"/>
            <p:cNvSpPr/>
            <p:nvPr/>
          </p:nvSpPr>
          <p:spPr>
            <a:xfrm>
              <a:off x="7246329"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4"/>
            <p:cNvSpPr/>
            <p:nvPr/>
          </p:nvSpPr>
          <p:spPr>
            <a:xfrm>
              <a:off x="810678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4"/>
            <p:cNvSpPr/>
            <p:nvPr/>
          </p:nvSpPr>
          <p:spPr>
            <a:xfrm>
              <a:off x="75625"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4"/>
            <p:cNvSpPr/>
            <p:nvPr/>
          </p:nvSpPr>
          <p:spPr>
            <a:xfrm>
              <a:off x="1009417" y="49082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4"/>
            <p:cNvSpPr/>
            <p:nvPr/>
          </p:nvSpPr>
          <p:spPr>
            <a:xfrm>
              <a:off x="1668108" y="49082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4"/>
            <p:cNvSpPr/>
            <p:nvPr/>
          </p:nvSpPr>
          <p:spPr>
            <a:xfrm>
              <a:off x="2383500" y="49082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4"/>
            <p:cNvSpPr/>
            <p:nvPr/>
          </p:nvSpPr>
          <p:spPr>
            <a:xfrm>
              <a:off x="3623892" y="49082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4"/>
            <p:cNvSpPr/>
            <p:nvPr/>
          </p:nvSpPr>
          <p:spPr>
            <a:xfrm>
              <a:off x="4494683" y="49082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4"/>
            <p:cNvSpPr/>
            <p:nvPr/>
          </p:nvSpPr>
          <p:spPr>
            <a:xfrm>
              <a:off x="5481875" y="49082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4"/>
            <p:cNvSpPr/>
            <p:nvPr/>
          </p:nvSpPr>
          <p:spPr>
            <a:xfrm>
              <a:off x="6627467"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4"/>
            <p:cNvSpPr/>
            <p:nvPr/>
          </p:nvSpPr>
          <p:spPr>
            <a:xfrm>
              <a:off x="7434658"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4"/>
            <p:cNvSpPr/>
            <p:nvPr/>
          </p:nvSpPr>
          <p:spPr>
            <a:xfrm>
              <a:off x="8368450"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alpha val="79215"/>
              </a:srgbClr>
            </a:gs>
            <a:gs pos="100000">
              <a:srgbClr val="DE87F1">
                <a:alpha val="39607"/>
              </a:srgbClr>
            </a:gs>
          </a:gsLst>
          <a:lin ang="13500032" scaled="0"/>
        </a:gradFill>
      </p:bgPr>
    </p:bg>
    <p:spTree>
      <p:nvGrpSpPr>
        <p:cNvPr id="5145" name="Shape 5145"/>
        <p:cNvGrpSpPr/>
        <p:nvPr/>
      </p:nvGrpSpPr>
      <p:grpSpPr>
        <a:xfrm>
          <a:off x="0" y="0"/>
          <a:ext cx="0" cy="0"/>
          <a:chOff x="0" y="0"/>
          <a:chExt cx="0" cy="0"/>
        </a:xfrm>
      </p:grpSpPr>
      <p:sp>
        <p:nvSpPr>
          <p:cNvPr id="5146" name="Google Shape;5146;p75"/>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B2D3E"/>
            </a:gs>
            <a:gs pos="100000">
              <a:srgbClr val="EF473A"/>
            </a:gs>
          </a:gsLst>
          <a:lin ang="5400012" scaled="0"/>
        </a:gradFill>
      </p:bgPr>
    </p:bg>
    <p:spTree>
      <p:nvGrpSpPr>
        <p:cNvPr id="5150" name="Shape 5150"/>
        <p:cNvGrpSpPr/>
        <p:nvPr/>
      </p:nvGrpSpPr>
      <p:grpSpPr>
        <a:xfrm>
          <a:off x="0" y="0"/>
          <a:ext cx="0" cy="0"/>
          <a:chOff x="0" y="0"/>
          <a:chExt cx="0" cy="0"/>
        </a:xfrm>
      </p:grpSpPr>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154" name="Shape 5154"/>
        <p:cNvGrpSpPr/>
        <p:nvPr/>
      </p:nvGrpSpPr>
      <p:grpSpPr>
        <a:xfrm>
          <a:off x="0" y="0"/>
          <a:ext cx="0" cy="0"/>
          <a:chOff x="0" y="0"/>
          <a:chExt cx="0" cy="0"/>
        </a:xfrm>
      </p:grpSpPr>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8C0FF"/>
            </a:gs>
            <a:gs pos="100000">
              <a:srgbClr val="3F2B96"/>
            </a:gs>
          </a:gsLst>
          <a:lin ang="0" scaled="0"/>
        </a:gradFill>
      </p:bgPr>
    </p:bg>
    <p:spTree>
      <p:nvGrpSpPr>
        <p:cNvPr id="5158" name="Shape 5158"/>
        <p:cNvGrpSpPr/>
        <p:nvPr/>
      </p:nvGrpSpPr>
      <p:grpSpPr>
        <a:xfrm>
          <a:off x="0" y="0"/>
          <a:ext cx="0" cy="0"/>
          <a:chOff x="0" y="0"/>
          <a:chExt cx="0" cy="0"/>
        </a:xfrm>
      </p:grpSpPr>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162" name="Shape 5162"/>
        <p:cNvGrpSpPr/>
        <p:nvPr/>
      </p:nvGrpSpPr>
      <p:grpSpPr>
        <a:xfrm>
          <a:off x="0" y="0"/>
          <a:ext cx="0" cy="0"/>
          <a:chOff x="0" y="0"/>
          <a:chExt cx="0" cy="0"/>
        </a:xfrm>
      </p:grpSpPr>
      <p:sp>
        <p:nvSpPr>
          <p:cNvPr id="5163" name="Google Shape;5163;p79"/>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ML and Health</a:t>
            </a:r>
            <a:endParaRPr>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7" name="Shape 5167"/>
        <p:cNvGrpSpPr/>
        <p:nvPr/>
      </p:nvGrpSpPr>
      <p:grpSpPr>
        <a:xfrm>
          <a:off x="0" y="0"/>
          <a:ext cx="0" cy="0"/>
          <a:chOff x="0" y="0"/>
          <a:chExt cx="0" cy="0"/>
        </a:xfrm>
      </p:grpSpPr>
      <p:pic>
        <p:nvPicPr>
          <p:cNvPr id="5168" name="Google Shape;5168;p80"/>
          <p:cNvPicPr preferRelativeResize="0"/>
          <p:nvPr/>
        </p:nvPicPr>
        <p:blipFill>
          <a:blip r:embed="rId3">
            <a:alphaModFix/>
          </a:blip>
          <a:stretch>
            <a:fillRect/>
          </a:stretch>
        </p:blipFill>
        <p:spPr>
          <a:xfrm>
            <a:off x="-4525" y="610925"/>
            <a:ext cx="8121701" cy="3921650"/>
          </a:xfrm>
          <a:prstGeom prst="rect">
            <a:avLst/>
          </a:prstGeom>
          <a:noFill/>
          <a:ln>
            <a:noFill/>
          </a:ln>
        </p:spPr>
      </p:pic>
      <p:sp>
        <p:nvSpPr>
          <p:cNvPr id="5169" name="Google Shape;5169;p80"/>
          <p:cNvSpPr txBox="1"/>
          <p:nvPr/>
        </p:nvSpPr>
        <p:spPr>
          <a:xfrm rot="-2698646">
            <a:off x="634865" y="1489977"/>
            <a:ext cx="538603" cy="22189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ICA</a:t>
            </a:r>
            <a:endParaRPr sz="900">
              <a:latin typeface="Times New Roman"/>
              <a:ea typeface="Times New Roman"/>
              <a:cs typeface="Times New Roman"/>
              <a:sym typeface="Times New Roman"/>
            </a:endParaRPr>
          </a:p>
        </p:txBody>
      </p:sp>
      <p:sp>
        <p:nvSpPr>
          <p:cNvPr id="5170" name="Google Shape;5170;p80"/>
          <p:cNvSpPr txBox="1"/>
          <p:nvPr/>
        </p:nvSpPr>
        <p:spPr>
          <a:xfrm>
            <a:off x="6626750" y="1910075"/>
            <a:ext cx="155100" cy="143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300"/>
          </a:p>
        </p:txBody>
      </p:sp>
      <p:sp>
        <p:nvSpPr>
          <p:cNvPr id="5171" name="Google Shape;5171;p80"/>
          <p:cNvSpPr/>
          <p:nvPr/>
        </p:nvSpPr>
        <p:spPr>
          <a:xfrm>
            <a:off x="6642525" y="1394675"/>
            <a:ext cx="300300" cy="21657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5172" name="Google Shape;5172;p80"/>
          <p:cNvSpPr txBox="1"/>
          <p:nvPr/>
        </p:nvSpPr>
        <p:spPr>
          <a:xfrm>
            <a:off x="5621225" y="1588050"/>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3" name="Google Shape;5173;p80"/>
          <p:cNvSpPr txBox="1"/>
          <p:nvPr/>
        </p:nvSpPr>
        <p:spPr>
          <a:xfrm>
            <a:off x="5621225" y="2083763"/>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4" name="Google Shape;5174;p80"/>
          <p:cNvSpPr txBox="1"/>
          <p:nvPr/>
        </p:nvSpPr>
        <p:spPr>
          <a:xfrm>
            <a:off x="5621225" y="2336600"/>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5" name="Google Shape;5175;p80"/>
          <p:cNvSpPr txBox="1"/>
          <p:nvPr/>
        </p:nvSpPr>
        <p:spPr>
          <a:xfrm>
            <a:off x="5621225" y="2579475"/>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6" name="Google Shape;5176;p80"/>
          <p:cNvSpPr txBox="1"/>
          <p:nvPr/>
        </p:nvSpPr>
        <p:spPr>
          <a:xfrm>
            <a:off x="5621225" y="2834313"/>
            <a:ext cx="6849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7" name="Google Shape;5177;p80"/>
          <p:cNvSpPr txBox="1"/>
          <p:nvPr/>
        </p:nvSpPr>
        <p:spPr>
          <a:xfrm>
            <a:off x="5621225" y="3075175"/>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78" name="Google Shape;5178;p80"/>
          <p:cNvSpPr txBox="1"/>
          <p:nvPr/>
        </p:nvSpPr>
        <p:spPr>
          <a:xfrm>
            <a:off x="635225" y="3820275"/>
            <a:ext cx="1857600" cy="3501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EEG Time Series</a:t>
            </a:r>
            <a:endParaRPr sz="1200">
              <a:latin typeface="Times New Roman"/>
              <a:ea typeface="Times New Roman"/>
              <a:cs typeface="Times New Roman"/>
              <a:sym typeface="Times New Roman"/>
            </a:endParaRPr>
          </a:p>
        </p:txBody>
      </p:sp>
      <p:sp>
        <p:nvSpPr>
          <p:cNvPr id="5179" name="Google Shape;5179;p80"/>
          <p:cNvSpPr txBox="1"/>
          <p:nvPr/>
        </p:nvSpPr>
        <p:spPr>
          <a:xfrm>
            <a:off x="1346300" y="1005075"/>
            <a:ext cx="747600" cy="2307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Time slice</a:t>
            </a:r>
            <a:endParaRPr sz="800">
              <a:latin typeface="Times New Roman"/>
              <a:ea typeface="Times New Roman"/>
              <a:cs typeface="Times New Roman"/>
              <a:sym typeface="Times New Roman"/>
            </a:endParaRPr>
          </a:p>
        </p:txBody>
      </p:sp>
      <p:sp>
        <p:nvSpPr>
          <p:cNvPr id="5180" name="Google Shape;5180;p80"/>
          <p:cNvSpPr txBox="1"/>
          <p:nvPr/>
        </p:nvSpPr>
        <p:spPr>
          <a:xfrm>
            <a:off x="5621225" y="1836076"/>
            <a:ext cx="6849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181" name="Google Shape;5181;p80"/>
          <p:cNvSpPr txBox="1"/>
          <p:nvPr/>
        </p:nvSpPr>
        <p:spPr>
          <a:xfrm rot="-2700000">
            <a:off x="5228458" y="3971114"/>
            <a:ext cx="1263034" cy="570211"/>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Spatial Feature Learning</a:t>
            </a:r>
            <a:endParaRPr sz="1200">
              <a:latin typeface="Times New Roman"/>
              <a:ea typeface="Times New Roman"/>
              <a:cs typeface="Times New Roman"/>
              <a:sym typeface="Times New Roman"/>
            </a:endParaRPr>
          </a:p>
        </p:txBody>
      </p:sp>
      <p:sp>
        <p:nvSpPr>
          <p:cNvPr id="5182" name="Google Shape;5182;p80"/>
          <p:cNvSpPr txBox="1"/>
          <p:nvPr/>
        </p:nvSpPr>
        <p:spPr>
          <a:xfrm rot="-2700000">
            <a:off x="4207201" y="4043242"/>
            <a:ext cx="1067024" cy="425961"/>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EEG Images</a:t>
            </a:r>
            <a:endParaRPr sz="1200">
              <a:latin typeface="Times New Roman"/>
              <a:ea typeface="Times New Roman"/>
              <a:cs typeface="Times New Roman"/>
              <a:sym typeface="Times New Roman"/>
            </a:endParaRPr>
          </a:p>
        </p:txBody>
      </p:sp>
      <p:sp>
        <p:nvSpPr>
          <p:cNvPr id="5183" name="Google Shape;5183;p80"/>
          <p:cNvSpPr txBox="1"/>
          <p:nvPr/>
        </p:nvSpPr>
        <p:spPr>
          <a:xfrm>
            <a:off x="2649475" y="3994975"/>
            <a:ext cx="1502400" cy="5376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Spectral Topography Maps </a:t>
            </a:r>
            <a:endParaRPr sz="1200">
              <a:latin typeface="Times New Roman"/>
              <a:ea typeface="Times New Roman"/>
              <a:cs typeface="Times New Roman"/>
              <a:sym typeface="Times New Roman"/>
            </a:endParaRPr>
          </a:p>
        </p:txBody>
      </p:sp>
      <p:sp>
        <p:nvSpPr>
          <p:cNvPr id="5184" name="Google Shape;5184;p80"/>
          <p:cNvSpPr/>
          <p:nvPr/>
        </p:nvSpPr>
        <p:spPr>
          <a:xfrm>
            <a:off x="3877975" y="562450"/>
            <a:ext cx="356700" cy="338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3906175" y="851775"/>
            <a:ext cx="300300" cy="3093000"/>
          </a:xfrm>
          <a:prstGeom prst="rightBrace">
            <a:avLst>
              <a:gd fmla="val 50000" name="adj1"/>
              <a:gd fmla="val 51483"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5198875" y="2228825"/>
            <a:ext cx="300300" cy="44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5180500" y="2338625"/>
            <a:ext cx="51000" cy="296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5198875"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6977425" y="2286825"/>
            <a:ext cx="356700" cy="472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7007025"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6274350" y="2264625"/>
            <a:ext cx="356700" cy="44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6285213"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1509750" y="1243325"/>
            <a:ext cx="200100" cy="8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rot="-5400000">
            <a:off x="1613950" y="1194175"/>
            <a:ext cx="48300" cy="153000"/>
          </a:xfrm>
          <a:prstGeom prst="rightBrace">
            <a:avLst>
              <a:gd fmla="val 74574" name="adj1"/>
              <a:gd fmla="val 53229" name="adj2"/>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Times New Roman"/>
              <a:ea typeface="Times New Roman"/>
              <a:cs typeface="Times New Roman"/>
              <a:sym typeface="Times New Roman"/>
            </a:endParaRPr>
          </a:p>
        </p:txBody>
      </p:sp>
      <p:sp>
        <p:nvSpPr>
          <p:cNvPr id="5195" name="Google Shape;5195;p80"/>
          <p:cNvSpPr/>
          <p:nvPr/>
        </p:nvSpPr>
        <p:spPr>
          <a:xfrm>
            <a:off x="2425975" y="1191525"/>
            <a:ext cx="356700" cy="230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txBox="1"/>
          <p:nvPr/>
        </p:nvSpPr>
        <p:spPr>
          <a:xfrm>
            <a:off x="2368925" y="1191525"/>
            <a:ext cx="4173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Times New Roman"/>
                <a:ea typeface="Times New Roman"/>
                <a:cs typeface="Times New Roman"/>
                <a:sym typeface="Times New Roman"/>
              </a:rPr>
              <a:t>Alpha</a:t>
            </a:r>
            <a:endParaRPr sz="700">
              <a:latin typeface="Times New Roman"/>
              <a:ea typeface="Times New Roman"/>
              <a:cs typeface="Times New Roman"/>
              <a:sym typeface="Times New Roman"/>
            </a:endParaRPr>
          </a:p>
        </p:txBody>
      </p:sp>
      <p:sp>
        <p:nvSpPr>
          <p:cNvPr id="5197" name="Google Shape;5197;p80"/>
          <p:cNvSpPr/>
          <p:nvPr/>
        </p:nvSpPr>
        <p:spPr>
          <a:xfrm>
            <a:off x="2420025" y="3041700"/>
            <a:ext cx="356700" cy="19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txBox="1"/>
          <p:nvPr/>
        </p:nvSpPr>
        <p:spPr>
          <a:xfrm>
            <a:off x="6617913" y="1620825"/>
            <a:ext cx="356700" cy="18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LSTM+AM</a:t>
            </a:r>
            <a:endParaRPr>
              <a:latin typeface="Times New Roman"/>
              <a:ea typeface="Times New Roman"/>
              <a:cs typeface="Times New Roman"/>
              <a:sym typeface="Times New Roman"/>
            </a:endParaRPr>
          </a:p>
        </p:txBody>
      </p:sp>
      <p:sp>
        <p:nvSpPr>
          <p:cNvPr id="5199" name="Google Shape;5199;p80"/>
          <p:cNvSpPr/>
          <p:nvPr/>
        </p:nvSpPr>
        <p:spPr>
          <a:xfrm>
            <a:off x="2774200" y="725750"/>
            <a:ext cx="1115400" cy="1095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00" name="Google Shape;5200;p80"/>
          <p:cNvPicPr preferRelativeResize="0"/>
          <p:nvPr/>
        </p:nvPicPr>
        <p:blipFill>
          <a:blip r:embed="rId4">
            <a:alphaModFix/>
          </a:blip>
          <a:stretch>
            <a:fillRect/>
          </a:stretch>
        </p:blipFill>
        <p:spPr>
          <a:xfrm>
            <a:off x="2727988" y="511237"/>
            <a:ext cx="1082759" cy="1073976"/>
          </a:xfrm>
          <a:prstGeom prst="rect">
            <a:avLst/>
          </a:prstGeom>
          <a:noFill/>
          <a:ln>
            <a:noFill/>
          </a:ln>
        </p:spPr>
      </p:pic>
      <p:pic>
        <p:nvPicPr>
          <p:cNvPr id="5201" name="Google Shape;5201;p80"/>
          <p:cNvPicPr preferRelativeResize="0"/>
          <p:nvPr/>
        </p:nvPicPr>
        <p:blipFill>
          <a:blip r:embed="rId5">
            <a:alphaModFix/>
          </a:blip>
          <a:stretch>
            <a:fillRect/>
          </a:stretch>
        </p:blipFill>
        <p:spPr>
          <a:xfrm>
            <a:off x="3270550" y="1038375"/>
            <a:ext cx="705284" cy="691225"/>
          </a:xfrm>
          <a:prstGeom prst="rect">
            <a:avLst/>
          </a:prstGeom>
          <a:noFill/>
          <a:ln>
            <a:noFill/>
          </a:ln>
        </p:spPr>
      </p:pic>
      <p:sp>
        <p:nvSpPr>
          <p:cNvPr id="5202" name="Google Shape;5202;p80"/>
          <p:cNvSpPr/>
          <p:nvPr/>
        </p:nvSpPr>
        <p:spPr>
          <a:xfrm>
            <a:off x="2765750" y="1805050"/>
            <a:ext cx="1115400" cy="1074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03" name="Google Shape;5203;p80"/>
          <p:cNvPicPr preferRelativeResize="0"/>
          <p:nvPr/>
        </p:nvPicPr>
        <p:blipFill>
          <a:blip r:embed="rId6">
            <a:alphaModFix/>
          </a:blip>
          <a:stretch>
            <a:fillRect/>
          </a:stretch>
        </p:blipFill>
        <p:spPr>
          <a:xfrm>
            <a:off x="2801599" y="1729598"/>
            <a:ext cx="1027481" cy="893629"/>
          </a:xfrm>
          <a:prstGeom prst="rect">
            <a:avLst/>
          </a:prstGeom>
          <a:noFill/>
          <a:ln>
            <a:noFill/>
          </a:ln>
        </p:spPr>
      </p:pic>
      <p:pic>
        <p:nvPicPr>
          <p:cNvPr id="5204" name="Google Shape;5204;p80"/>
          <p:cNvPicPr preferRelativeResize="0"/>
          <p:nvPr/>
        </p:nvPicPr>
        <p:blipFill>
          <a:blip r:embed="rId7">
            <a:alphaModFix/>
          </a:blip>
          <a:stretch>
            <a:fillRect/>
          </a:stretch>
        </p:blipFill>
        <p:spPr>
          <a:xfrm>
            <a:off x="3298052" y="2160256"/>
            <a:ext cx="694697" cy="643318"/>
          </a:xfrm>
          <a:prstGeom prst="rect">
            <a:avLst/>
          </a:prstGeom>
          <a:noFill/>
          <a:ln>
            <a:noFill/>
          </a:ln>
        </p:spPr>
      </p:pic>
      <p:sp>
        <p:nvSpPr>
          <p:cNvPr id="5205" name="Google Shape;5205;p80"/>
          <p:cNvSpPr/>
          <p:nvPr/>
        </p:nvSpPr>
        <p:spPr>
          <a:xfrm>
            <a:off x="2791050" y="2875900"/>
            <a:ext cx="1096200" cy="106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06" name="Google Shape;5206;p80"/>
          <p:cNvPicPr preferRelativeResize="0"/>
          <p:nvPr/>
        </p:nvPicPr>
        <p:blipFill>
          <a:blip r:embed="rId8">
            <a:alphaModFix/>
          </a:blip>
          <a:stretch>
            <a:fillRect/>
          </a:stretch>
        </p:blipFill>
        <p:spPr>
          <a:xfrm>
            <a:off x="2859302" y="2834326"/>
            <a:ext cx="1082751" cy="1067037"/>
          </a:xfrm>
          <a:prstGeom prst="rect">
            <a:avLst/>
          </a:prstGeom>
          <a:noFill/>
          <a:ln>
            <a:noFill/>
          </a:ln>
        </p:spPr>
      </p:pic>
      <p:sp>
        <p:nvSpPr>
          <p:cNvPr id="5207" name="Google Shape;5207;p80"/>
          <p:cNvSpPr/>
          <p:nvPr/>
        </p:nvSpPr>
        <p:spPr>
          <a:xfrm>
            <a:off x="4216050" y="1914650"/>
            <a:ext cx="969600" cy="1053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08" name="Google Shape;5208;p80"/>
          <p:cNvPicPr preferRelativeResize="0"/>
          <p:nvPr/>
        </p:nvPicPr>
        <p:blipFill>
          <a:blip r:embed="rId9">
            <a:alphaModFix/>
          </a:blip>
          <a:stretch>
            <a:fillRect/>
          </a:stretch>
        </p:blipFill>
        <p:spPr>
          <a:xfrm>
            <a:off x="4248888" y="1977375"/>
            <a:ext cx="791317" cy="828138"/>
          </a:xfrm>
          <a:prstGeom prst="rect">
            <a:avLst/>
          </a:prstGeom>
          <a:noFill/>
          <a:ln>
            <a:noFill/>
          </a:ln>
        </p:spPr>
      </p:pic>
      <p:pic>
        <p:nvPicPr>
          <p:cNvPr id="5209" name="Google Shape;5209;p80"/>
          <p:cNvPicPr preferRelativeResize="0"/>
          <p:nvPr/>
        </p:nvPicPr>
        <p:blipFill>
          <a:blip r:embed="rId10">
            <a:alphaModFix/>
          </a:blip>
          <a:stretch>
            <a:fillRect/>
          </a:stretch>
        </p:blipFill>
        <p:spPr>
          <a:xfrm>
            <a:off x="4542121" y="2285749"/>
            <a:ext cx="624167" cy="639726"/>
          </a:xfrm>
          <a:prstGeom prst="rect">
            <a:avLst/>
          </a:prstGeom>
          <a:noFill/>
          <a:ln>
            <a:noFill/>
          </a:ln>
        </p:spPr>
      </p:pic>
      <p:sp>
        <p:nvSpPr>
          <p:cNvPr id="5210" name="Google Shape;5210;p80"/>
          <p:cNvSpPr txBox="1"/>
          <p:nvPr/>
        </p:nvSpPr>
        <p:spPr>
          <a:xfrm>
            <a:off x="5512588" y="1455025"/>
            <a:ext cx="694800" cy="14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txBox="1"/>
          <p:nvPr/>
        </p:nvSpPr>
        <p:spPr>
          <a:xfrm>
            <a:off x="5512575" y="1214125"/>
            <a:ext cx="694800" cy="14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5514575" y="1644825"/>
            <a:ext cx="747600" cy="1739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txBox="1"/>
          <p:nvPr/>
        </p:nvSpPr>
        <p:spPr>
          <a:xfrm>
            <a:off x="5539363" y="13611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14" name="Google Shape;5214;p80"/>
          <p:cNvSpPr txBox="1"/>
          <p:nvPr/>
        </p:nvSpPr>
        <p:spPr>
          <a:xfrm>
            <a:off x="5539363" y="12565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15" name="Google Shape;5215;p80"/>
          <p:cNvSpPr txBox="1"/>
          <p:nvPr/>
        </p:nvSpPr>
        <p:spPr>
          <a:xfrm>
            <a:off x="5539363" y="16066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16" name="Google Shape;5216;p80"/>
          <p:cNvSpPr txBox="1"/>
          <p:nvPr/>
        </p:nvSpPr>
        <p:spPr>
          <a:xfrm>
            <a:off x="5539363" y="15021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17" name="Google Shape;5217;p80"/>
          <p:cNvSpPr txBox="1"/>
          <p:nvPr/>
        </p:nvSpPr>
        <p:spPr>
          <a:xfrm>
            <a:off x="5539363" y="18501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18" name="Google Shape;5218;p80"/>
          <p:cNvSpPr txBox="1"/>
          <p:nvPr/>
        </p:nvSpPr>
        <p:spPr>
          <a:xfrm>
            <a:off x="5539363" y="17456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19" name="Google Shape;5219;p80"/>
          <p:cNvSpPr txBox="1"/>
          <p:nvPr/>
        </p:nvSpPr>
        <p:spPr>
          <a:xfrm>
            <a:off x="5539363" y="20957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0" name="Google Shape;5220;p80"/>
          <p:cNvSpPr txBox="1"/>
          <p:nvPr/>
        </p:nvSpPr>
        <p:spPr>
          <a:xfrm>
            <a:off x="5539363" y="19911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21" name="Google Shape;5221;p80"/>
          <p:cNvSpPr txBox="1"/>
          <p:nvPr/>
        </p:nvSpPr>
        <p:spPr>
          <a:xfrm>
            <a:off x="5539363" y="23476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2" name="Google Shape;5222;p80"/>
          <p:cNvSpPr txBox="1"/>
          <p:nvPr/>
        </p:nvSpPr>
        <p:spPr>
          <a:xfrm>
            <a:off x="5539363" y="22431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23" name="Google Shape;5223;p80"/>
          <p:cNvSpPr txBox="1"/>
          <p:nvPr/>
        </p:nvSpPr>
        <p:spPr>
          <a:xfrm>
            <a:off x="5539363" y="25932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4" name="Google Shape;5224;p80"/>
          <p:cNvSpPr txBox="1"/>
          <p:nvPr/>
        </p:nvSpPr>
        <p:spPr>
          <a:xfrm>
            <a:off x="5539363" y="24886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25" name="Google Shape;5225;p80"/>
          <p:cNvSpPr txBox="1"/>
          <p:nvPr/>
        </p:nvSpPr>
        <p:spPr>
          <a:xfrm>
            <a:off x="5539363" y="28367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6" name="Google Shape;5226;p80"/>
          <p:cNvSpPr txBox="1"/>
          <p:nvPr/>
        </p:nvSpPr>
        <p:spPr>
          <a:xfrm>
            <a:off x="5539363" y="27321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27" name="Google Shape;5227;p80"/>
          <p:cNvSpPr txBox="1"/>
          <p:nvPr/>
        </p:nvSpPr>
        <p:spPr>
          <a:xfrm>
            <a:off x="5539363" y="30822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8" name="Google Shape;5228;p80"/>
          <p:cNvSpPr txBox="1"/>
          <p:nvPr/>
        </p:nvSpPr>
        <p:spPr>
          <a:xfrm>
            <a:off x="5539363" y="29777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29" name="Google Shape;5229;p80"/>
          <p:cNvSpPr txBox="1"/>
          <p:nvPr/>
        </p:nvSpPr>
        <p:spPr>
          <a:xfrm>
            <a:off x="5539363" y="33257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30" name="Google Shape;5230;p80"/>
          <p:cNvSpPr txBox="1"/>
          <p:nvPr/>
        </p:nvSpPr>
        <p:spPr>
          <a:xfrm>
            <a:off x="5539363" y="32212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31" name="Google Shape;5231;p80"/>
          <p:cNvSpPr txBox="1"/>
          <p:nvPr/>
        </p:nvSpPr>
        <p:spPr>
          <a:xfrm>
            <a:off x="5539363" y="35713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32" name="Google Shape;5232;p80"/>
          <p:cNvSpPr txBox="1"/>
          <p:nvPr/>
        </p:nvSpPr>
        <p:spPr>
          <a:xfrm>
            <a:off x="5539363" y="34667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33" name="Google Shape;5233;p80"/>
          <p:cNvSpPr/>
          <p:nvPr/>
        </p:nvSpPr>
        <p:spPr>
          <a:xfrm rot="-2700000">
            <a:off x="6051111" y="3901412"/>
            <a:ext cx="1353827" cy="350018"/>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rot="-2700000">
            <a:off x="6707336" y="3853887"/>
            <a:ext cx="1353827" cy="350018"/>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txBox="1"/>
          <p:nvPr/>
        </p:nvSpPr>
        <p:spPr>
          <a:xfrm rot="-2700000">
            <a:off x="6040115" y="3920549"/>
            <a:ext cx="1328371" cy="517178"/>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Temporal Feature Aggregation</a:t>
            </a:r>
            <a:endParaRPr sz="1200">
              <a:latin typeface="Times New Roman"/>
              <a:ea typeface="Times New Roman"/>
              <a:cs typeface="Times New Roman"/>
              <a:sym typeface="Times New Roman"/>
            </a:endParaRPr>
          </a:p>
        </p:txBody>
      </p:sp>
      <p:sp>
        <p:nvSpPr>
          <p:cNvPr id="5236" name="Google Shape;5236;p80"/>
          <p:cNvSpPr txBox="1"/>
          <p:nvPr/>
        </p:nvSpPr>
        <p:spPr>
          <a:xfrm rot="-2700000">
            <a:off x="6857607" y="3805103"/>
            <a:ext cx="1263034" cy="542634"/>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Pain Intensity Assessment</a:t>
            </a:r>
            <a:endParaRPr sz="1200">
              <a:latin typeface="Times New Roman"/>
              <a:ea typeface="Times New Roman"/>
              <a:cs typeface="Times New Roman"/>
              <a:sym typeface="Times New Roman"/>
            </a:endParaRPr>
          </a:p>
        </p:txBody>
      </p:sp>
      <p:sp>
        <p:nvSpPr>
          <p:cNvPr id="5237" name="Google Shape;5237;p80"/>
          <p:cNvSpPr/>
          <p:nvPr/>
        </p:nvSpPr>
        <p:spPr>
          <a:xfrm>
            <a:off x="7328750" y="1807500"/>
            <a:ext cx="356700" cy="1530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7371525" y="1820325"/>
            <a:ext cx="235200" cy="1432800"/>
          </a:xfrm>
          <a:prstGeom prst="rect">
            <a:avLst/>
          </a:prstGeom>
          <a:gradFill>
            <a:gsLst>
              <a:gs pos="0">
                <a:srgbClr val="FF0000"/>
              </a:gs>
              <a:gs pos="100000">
                <a:schemeClr val="lt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9" name="Google Shape;5239;p80"/>
          <p:cNvCxnSpPr>
            <a:stCxn id="5238" idx="1"/>
            <a:endCxn id="5238" idx="3"/>
          </p:cNvCxnSpPr>
          <p:nvPr/>
        </p:nvCxnSpPr>
        <p:spPr>
          <a:xfrm>
            <a:off x="7371525" y="2536725"/>
            <a:ext cx="235200" cy="0"/>
          </a:xfrm>
          <a:prstGeom prst="straightConnector1">
            <a:avLst/>
          </a:prstGeom>
          <a:noFill/>
          <a:ln cap="flat" cmpd="sng" w="9525">
            <a:solidFill>
              <a:schemeClr val="dk2"/>
            </a:solidFill>
            <a:prstDash val="solid"/>
            <a:round/>
            <a:headEnd len="med" w="med" type="none"/>
            <a:tailEnd len="med" w="med" type="none"/>
          </a:ln>
        </p:spPr>
      </p:cxnSp>
      <p:cxnSp>
        <p:nvCxnSpPr>
          <p:cNvPr id="5240" name="Google Shape;5240;p80"/>
          <p:cNvCxnSpPr/>
          <p:nvPr/>
        </p:nvCxnSpPr>
        <p:spPr>
          <a:xfrm>
            <a:off x="7371525" y="2175325"/>
            <a:ext cx="235200" cy="0"/>
          </a:xfrm>
          <a:prstGeom prst="straightConnector1">
            <a:avLst/>
          </a:prstGeom>
          <a:noFill/>
          <a:ln cap="flat" cmpd="sng" w="9525">
            <a:solidFill>
              <a:schemeClr val="dk2"/>
            </a:solidFill>
            <a:prstDash val="solid"/>
            <a:round/>
            <a:headEnd len="med" w="med" type="none"/>
            <a:tailEnd len="med" w="med" type="none"/>
          </a:ln>
        </p:spPr>
      </p:cxnSp>
      <p:pic>
        <p:nvPicPr>
          <p:cNvPr id="5241" name="Google Shape;5241;p80"/>
          <p:cNvPicPr preferRelativeResize="0"/>
          <p:nvPr/>
        </p:nvPicPr>
        <p:blipFill>
          <a:blip r:embed="rId11">
            <a:alphaModFix/>
          </a:blip>
          <a:stretch>
            <a:fillRect/>
          </a:stretch>
        </p:blipFill>
        <p:spPr>
          <a:xfrm>
            <a:off x="1302413" y="1322275"/>
            <a:ext cx="1296300" cy="2036155"/>
          </a:xfrm>
          <a:prstGeom prst="rect">
            <a:avLst/>
          </a:prstGeom>
          <a:noFill/>
          <a:ln>
            <a:noFill/>
          </a:ln>
        </p:spPr>
      </p:pic>
      <p:cxnSp>
        <p:nvCxnSpPr>
          <p:cNvPr id="5242" name="Google Shape;5242;p80"/>
          <p:cNvCxnSpPr/>
          <p:nvPr/>
        </p:nvCxnSpPr>
        <p:spPr>
          <a:xfrm>
            <a:off x="7371525" y="2898125"/>
            <a:ext cx="235200" cy="0"/>
          </a:xfrm>
          <a:prstGeom prst="straightConnector1">
            <a:avLst/>
          </a:prstGeom>
          <a:noFill/>
          <a:ln cap="flat" cmpd="sng" w="9525">
            <a:solidFill>
              <a:schemeClr val="dk2"/>
            </a:solidFill>
            <a:prstDash val="solid"/>
            <a:round/>
            <a:headEnd len="med" w="med" type="none"/>
            <a:tailEnd len="med" w="med" type="none"/>
          </a:ln>
        </p:spPr>
      </p:cxnSp>
      <p:sp>
        <p:nvSpPr>
          <p:cNvPr id="5243" name="Google Shape;5243;p80"/>
          <p:cNvSpPr/>
          <p:nvPr/>
        </p:nvSpPr>
        <p:spPr>
          <a:xfrm>
            <a:off x="2427425" y="112642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txBox="1"/>
          <p:nvPr/>
        </p:nvSpPr>
        <p:spPr>
          <a:xfrm>
            <a:off x="2368925" y="1173625"/>
            <a:ext cx="417300" cy="26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Delta</a:t>
            </a:r>
            <a:endParaRPr sz="700">
              <a:latin typeface="Times New Roman"/>
              <a:ea typeface="Times New Roman"/>
              <a:cs typeface="Times New Roman"/>
              <a:sym typeface="Times New Roman"/>
            </a:endParaRPr>
          </a:p>
        </p:txBody>
      </p:sp>
      <p:sp>
        <p:nvSpPr>
          <p:cNvPr id="5245" name="Google Shape;5245;p80"/>
          <p:cNvSpPr/>
          <p:nvPr/>
        </p:nvSpPr>
        <p:spPr>
          <a:xfrm>
            <a:off x="2427425" y="198297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txBox="1"/>
          <p:nvPr/>
        </p:nvSpPr>
        <p:spPr>
          <a:xfrm>
            <a:off x="2368925" y="2024100"/>
            <a:ext cx="417300" cy="26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Alpha</a:t>
            </a:r>
            <a:endParaRPr sz="700">
              <a:latin typeface="Times New Roman"/>
              <a:ea typeface="Times New Roman"/>
              <a:cs typeface="Times New Roman"/>
              <a:sym typeface="Times New Roman"/>
            </a:endParaRPr>
          </a:p>
        </p:txBody>
      </p:sp>
      <p:sp>
        <p:nvSpPr>
          <p:cNvPr id="5247" name="Google Shape;5247;p80"/>
          <p:cNvSpPr/>
          <p:nvPr/>
        </p:nvSpPr>
        <p:spPr>
          <a:xfrm>
            <a:off x="2427425" y="292252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txBox="1"/>
          <p:nvPr/>
        </p:nvSpPr>
        <p:spPr>
          <a:xfrm>
            <a:off x="2368925" y="2987627"/>
            <a:ext cx="417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Beta</a:t>
            </a:r>
            <a:endParaRPr sz="700">
              <a:latin typeface="Times New Roman"/>
              <a:ea typeface="Times New Roman"/>
              <a:cs typeface="Times New Roman"/>
              <a:sym typeface="Times New Roman"/>
            </a:endParaRPr>
          </a:p>
        </p:txBody>
      </p:sp>
      <p:cxnSp>
        <p:nvCxnSpPr>
          <p:cNvPr id="5249" name="Google Shape;5249;p80"/>
          <p:cNvCxnSpPr/>
          <p:nvPr/>
        </p:nvCxnSpPr>
        <p:spPr>
          <a:xfrm flipH="1">
            <a:off x="2092925" y="1322300"/>
            <a:ext cx="5400" cy="2082000"/>
          </a:xfrm>
          <a:prstGeom prst="straightConnector1">
            <a:avLst/>
          </a:prstGeom>
          <a:noFill/>
          <a:ln cap="flat" cmpd="sng" w="9525">
            <a:solidFill>
              <a:srgbClr val="D9D9D9"/>
            </a:solidFill>
            <a:prstDash val="solid"/>
            <a:round/>
            <a:headEnd len="med" w="med" type="none"/>
            <a:tailEnd len="med" w="med" type="none"/>
          </a:ln>
        </p:spPr>
      </p:cxnSp>
      <p:cxnSp>
        <p:nvCxnSpPr>
          <p:cNvPr id="5250" name="Google Shape;5250;p80"/>
          <p:cNvCxnSpPr/>
          <p:nvPr/>
        </p:nvCxnSpPr>
        <p:spPr>
          <a:xfrm>
            <a:off x="2232800" y="1322300"/>
            <a:ext cx="3000" cy="2090400"/>
          </a:xfrm>
          <a:prstGeom prst="straightConnector1">
            <a:avLst/>
          </a:prstGeom>
          <a:noFill/>
          <a:ln cap="flat" cmpd="sng" w="9525">
            <a:solidFill>
              <a:srgbClr val="D9D9D9"/>
            </a:solidFill>
            <a:prstDash val="solid"/>
            <a:round/>
            <a:headEnd len="med" w="med" type="none"/>
            <a:tailEnd len="med" w="med" type="none"/>
          </a:ln>
        </p:spPr>
      </p:cxnSp>
      <p:cxnSp>
        <p:nvCxnSpPr>
          <p:cNvPr id="5251" name="Google Shape;5251;p80"/>
          <p:cNvCxnSpPr/>
          <p:nvPr/>
        </p:nvCxnSpPr>
        <p:spPr>
          <a:xfrm>
            <a:off x="2367525" y="1326500"/>
            <a:ext cx="2700" cy="2086200"/>
          </a:xfrm>
          <a:prstGeom prst="straightConnector1">
            <a:avLst/>
          </a:prstGeom>
          <a:noFill/>
          <a:ln cap="flat" cmpd="sng" w="9525">
            <a:solidFill>
              <a:srgbClr val="D9D9D9"/>
            </a:solidFill>
            <a:prstDash val="solid"/>
            <a:round/>
            <a:headEnd len="med" w="med" type="none"/>
            <a:tailEnd len="med" w="med" type="none"/>
          </a:ln>
        </p:spPr>
      </p:cxnSp>
      <p:cxnSp>
        <p:nvCxnSpPr>
          <p:cNvPr id="5252" name="Google Shape;5252;p80"/>
          <p:cNvCxnSpPr/>
          <p:nvPr/>
        </p:nvCxnSpPr>
        <p:spPr>
          <a:xfrm flipH="1">
            <a:off x="1966837" y="1322300"/>
            <a:ext cx="5400" cy="2082000"/>
          </a:xfrm>
          <a:prstGeom prst="straightConnector1">
            <a:avLst/>
          </a:prstGeom>
          <a:noFill/>
          <a:ln cap="flat" cmpd="sng" w="9525">
            <a:solidFill>
              <a:srgbClr val="D9D9D9"/>
            </a:solidFill>
            <a:prstDash val="solid"/>
            <a:round/>
            <a:headEnd len="med" w="med" type="none"/>
            <a:tailEnd len="med" w="med" type="none"/>
          </a:ln>
        </p:spPr>
      </p:cxnSp>
      <p:cxnSp>
        <p:nvCxnSpPr>
          <p:cNvPr id="5253" name="Google Shape;5253;p80"/>
          <p:cNvCxnSpPr/>
          <p:nvPr/>
        </p:nvCxnSpPr>
        <p:spPr>
          <a:xfrm flipH="1">
            <a:off x="1840775" y="1322300"/>
            <a:ext cx="5400" cy="2082000"/>
          </a:xfrm>
          <a:prstGeom prst="straightConnector1">
            <a:avLst/>
          </a:prstGeom>
          <a:noFill/>
          <a:ln cap="flat" cmpd="sng" w="9525">
            <a:solidFill>
              <a:srgbClr val="D9D9D9"/>
            </a:solidFill>
            <a:prstDash val="solid"/>
            <a:round/>
            <a:headEnd len="med" w="med" type="none"/>
            <a:tailEnd len="med" w="med" type="none"/>
          </a:ln>
        </p:spPr>
      </p:cxnSp>
      <p:cxnSp>
        <p:nvCxnSpPr>
          <p:cNvPr id="5254" name="Google Shape;5254;p80"/>
          <p:cNvCxnSpPr/>
          <p:nvPr/>
        </p:nvCxnSpPr>
        <p:spPr>
          <a:xfrm flipH="1">
            <a:off x="1697862" y="1311025"/>
            <a:ext cx="7800" cy="2101800"/>
          </a:xfrm>
          <a:prstGeom prst="straightConnector1">
            <a:avLst/>
          </a:prstGeom>
          <a:noFill/>
          <a:ln cap="flat" cmpd="sng" w="9525">
            <a:solidFill>
              <a:srgbClr val="D9D9D9"/>
            </a:solidFill>
            <a:prstDash val="solid"/>
            <a:round/>
            <a:headEnd len="med" w="med" type="none"/>
            <a:tailEnd len="med" w="med" type="none"/>
          </a:ln>
        </p:spPr>
      </p:cxnSp>
      <p:cxnSp>
        <p:nvCxnSpPr>
          <p:cNvPr id="5255" name="Google Shape;5255;p80"/>
          <p:cNvCxnSpPr/>
          <p:nvPr/>
        </p:nvCxnSpPr>
        <p:spPr>
          <a:xfrm flipH="1">
            <a:off x="1563387" y="1311025"/>
            <a:ext cx="9300" cy="2093400"/>
          </a:xfrm>
          <a:prstGeom prst="straightConnector1">
            <a:avLst/>
          </a:prstGeom>
          <a:noFill/>
          <a:ln cap="flat" cmpd="sng" w="9525">
            <a:solidFill>
              <a:srgbClr val="D9D9D9"/>
            </a:solidFill>
            <a:prstDash val="solid"/>
            <a:round/>
            <a:headEnd len="med" w="med" type="none"/>
            <a:tailEnd len="med" w="med" type="none"/>
          </a:ln>
        </p:spPr>
      </p:cxnSp>
      <p:cxnSp>
        <p:nvCxnSpPr>
          <p:cNvPr id="5256" name="Google Shape;5256;p80"/>
          <p:cNvCxnSpPr/>
          <p:nvPr/>
        </p:nvCxnSpPr>
        <p:spPr>
          <a:xfrm flipH="1">
            <a:off x="1433987" y="1311025"/>
            <a:ext cx="5400" cy="2082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0" name="Shape 5260"/>
        <p:cNvGrpSpPr/>
        <p:nvPr/>
      </p:nvGrpSpPr>
      <p:grpSpPr>
        <a:xfrm>
          <a:off x="0" y="0"/>
          <a:ext cx="0" cy="0"/>
          <a:chOff x="0" y="0"/>
          <a:chExt cx="0" cy="0"/>
        </a:xfrm>
      </p:grpSpPr>
      <p:sp>
        <p:nvSpPr>
          <p:cNvPr id="5261" name="Google Shape;5261;p81"/>
          <p:cNvSpPr/>
          <p:nvPr/>
        </p:nvSpPr>
        <p:spPr>
          <a:xfrm>
            <a:off x="3611950" y="1855350"/>
            <a:ext cx="235200" cy="1432800"/>
          </a:xfrm>
          <a:prstGeom prst="rect">
            <a:avLst/>
          </a:prstGeom>
          <a:gradFill>
            <a:gsLst>
              <a:gs pos="0">
                <a:srgbClr val="FF0000"/>
              </a:gs>
              <a:gs pos="100000">
                <a:schemeClr val="lt1"/>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2" name="Google Shape;5262;p81"/>
          <p:cNvCxnSpPr>
            <a:stCxn id="5261" idx="1"/>
            <a:endCxn id="5261" idx="3"/>
          </p:cNvCxnSpPr>
          <p:nvPr/>
        </p:nvCxnSpPr>
        <p:spPr>
          <a:xfrm>
            <a:off x="3611950" y="2571750"/>
            <a:ext cx="235200" cy="0"/>
          </a:xfrm>
          <a:prstGeom prst="straightConnector1">
            <a:avLst/>
          </a:prstGeom>
          <a:noFill/>
          <a:ln cap="flat" cmpd="sng" w="9525">
            <a:solidFill>
              <a:schemeClr val="dk2"/>
            </a:solidFill>
            <a:prstDash val="solid"/>
            <a:round/>
            <a:headEnd len="med" w="med" type="none"/>
            <a:tailEnd len="med" w="med" type="none"/>
          </a:ln>
        </p:spPr>
      </p:cxnSp>
      <p:cxnSp>
        <p:nvCxnSpPr>
          <p:cNvPr id="5263" name="Google Shape;5263;p81"/>
          <p:cNvCxnSpPr/>
          <p:nvPr/>
        </p:nvCxnSpPr>
        <p:spPr>
          <a:xfrm>
            <a:off x="3611950" y="2210350"/>
            <a:ext cx="235200" cy="0"/>
          </a:xfrm>
          <a:prstGeom prst="straightConnector1">
            <a:avLst/>
          </a:prstGeom>
          <a:noFill/>
          <a:ln cap="flat" cmpd="sng" w="9525">
            <a:solidFill>
              <a:schemeClr val="dk2"/>
            </a:solidFill>
            <a:prstDash val="solid"/>
            <a:round/>
            <a:headEnd len="med" w="med" type="none"/>
            <a:tailEnd len="med" w="med" type="none"/>
          </a:ln>
        </p:spPr>
      </p:cxnSp>
      <p:cxnSp>
        <p:nvCxnSpPr>
          <p:cNvPr id="5264" name="Google Shape;5264;p81"/>
          <p:cNvCxnSpPr/>
          <p:nvPr/>
        </p:nvCxnSpPr>
        <p:spPr>
          <a:xfrm>
            <a:off x="3611950" y="2933150"/>
            <a:ext cx="235200" cy="0"/>
          </a:xfrm>
          <a:prstGeom prst="straightConnector1">
            <a:avLst/>
          </a:prstGeom>
          <a:noFill/>
          <a:ln cap="flat" cmpd="sng" w="9525">
            <a:solidFill>
              <a:schemeClr val="dk2"/>
            </a:solidFill>
            <a:prstDash val="solid"/>
            <a:round/>
            <a:headEnd len="med" w="med" type="none"/>
            <a:tailEnd len="med" w="med" type="none"/>
          </a:ln>
        </p:spPr>
      </p:cxnSp>
      <p:sp>
        <p:nvSpPr>
          <p:cNvPr id="5265" name="Google Shape;5265;p81"/>
          <p:cNvSpPr/>
          <p:nvPr/>
        </p:nvSpPr>
        <p:spPr>
          <a:xfrm>
            <a:off x="4067825" y="1857925"/>
            <a:ext cx="235200" cy="1432800"/>
          </a:xfrm>
          <a:prstGeom prst="roundRect">
            <a:avLst>
              <a:gd fmla="val 16667" name="adj"/>
            </a:avLst>
          </a:prstGeom>
          <a:gradFill>
            <a:gsLst>
              <a:gs pos="0">
                <a:srgbClr val="FF0000"/>
              </a:gs>
              <a:gs pos="100000">
                <a:schemeClr val="lt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5" name="Shape 115"/>
        <p:cNvGrpSpPr/>
        <p:nvPr/>
      </p:nvGrpSpPr>
      <p:grpSpPr>
        <a:xfrm>
          <a:off x="0" y="0"/>
          <a:ext cx="0" cy="0"/>
          <a:chOff x="0" y="0"/>
          <a:chExt cx="0" cy="0"/>
        </a:xfrm>
      </p:grpSpPr>
      <p:sp>
        <p:nvSpPr>
          <p:cNvPr id="116" name="Google Shape;116;p19"/>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Softmax</a:t>
            </a:r>
            <a:endParaRPr sz="1900">
              <a:solidFill>
                <a:srgbClr val="666666"/>
              </a:solidFill>
            </a:endParaRPr>
          </a:p>
        </p:txBody>
      </p:sp>
      <p:sp>
        <p:nvSpPr>
          <p:cNvPr id="117" name="Google Shape;117;p19"/>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Convolve</a:t>
            </a:r>
            <a:endParaRPr sz="1900">
              <a:solidFill>
                <a:srgbClr val="666666"/>
              </a:solidFill>
            </a:endParaRPr>
          </a:p>
        </p:txBody>
      </p:sp>
      <p:sp>
        <p:nvSpPr>
          <p:cNvPr id="118" name="Google Shape;118;p19"/>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Sharpen</a:t>
            </a:r>
            <a:endParaRPr sz="1900">
              <a:solidFill>
                <a:srgbClr val="666666"/>
              </a:solidFill>
            </a:endParaRPr>
          </a:p>
        </p:txBody>
      </p:sp>
      <p:grpSp>
        <p:nvGrpSpPr>
          <p:cNvPr id="119" name="Google Shape;119;p19"/>
          <p:cNvGrpSpPr/>
          <p:nvPr/>
        </p:nvGrpSpPr>
        <p:grpSpPr>
          <a:xfrm>
            <a:off x="7503475" y="912875"/>
            <a:ext cx="535200" cy="535200"/>
            <a:chOff x="7503475" y="912875"/>
            <a:chExt cx="535200" cy="535200"/>
          </a:xfrm>
        </p:grpSpPr>
        <p:sp>
          <p:nvSpPr>
            <p:cNvPr id="120" name="Google Shape;120;p19"/>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121" name="Google Shape;121;p19"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122" name="Google Shape;122;p19"/>
          <p:cNvGrpSpPr/>
          <p:nvPr/>
        </p:nvGrpSpPr>
        <p:grpSpPr>
          <a:xfrm>
            <a:off x="7503475" y="2801025"/>
            <a:ext cx="535200" cy="535200"/>
            <a:chOff x="7503475" y="2981725"/>
            <a:chExt cx="535200" cy="535200"/>
          </a:xfrm>
        </p:grpSpPr>
        <p:sp>
          <p:nvSpPr>
            <p:cNvPr id="123" name="Google Shape;123;p19"/>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124" name="Google Shape;124;p19"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125" name="Google Shape;125;p19"/>
          <p:cNvGrpSpPr/>
          <p:nvPr/>
        </p:nvGrpSpPr>
        <p:grpSpPr>
          <a:xfrm>
            <a:off x="7503475" y="1856950"/>
            <a:ext cx="535200" cy="535200"/>
            <a:chOff x="7503475" y="1967125"/>
            <a:chExt cx="535200" cy="535200"/>
          </a:xfrm>
        </p:grpSpPr>
        <p:sp>
          <p:nvSpPr>
            <p:cNvPr id="126" name="Google Shape;126;p19"/>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127" name="Google Shape;127;p19"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128" name="Google Shape;128;p19"/>
          <p:cNvGrpSpPr/>
          <p:nvPr/>
        </p:nvGrpSpPr>
        <p:grpSpPr>
          <a:xfrm>
            <a:off x="7503475" y="3745100"/>
            <a:ext cx="535200" cy="535200"/>
            <a:chOff x="7503475" y="3745100"/>
            <a:chExt cx="535200" cy="535200"/>
          </a:xfrm>
        </p:grpSpPr>
        <p:pic>
          <p:nvPicPr>
            <p:cNvPr descr="+" id="129" name="Google Shape;129;p19"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130" name="Google Shape;130;p19"/>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9" name="Shape 5269"/>
        <p:cNvGrpSpPr/>
        <p:nvPr/>
      </p:nvGrpSpPr>
      <p:grpSpPr>
        <a:xfrm>
          <a:off x="0" y="0"/>
          <a:ext cx="0" cy="0"/>
          <a:chOff x="0" y="0"/>
          <a:chExt cx="0" cy="0"/>
        </a:xfrm>
      </p:grpSpPr>
      <p:sp>
        <p:nvSpPr>
          <p:cNvPr id="5270" name="Google Shape;5270;p82"/>
          <p:cNvSpPr txBox="1"/>
          <p:nvPr/>
        </p:nvSpPr>
        <p:spPr>
          <a:xfrm rot="-2701427">
            <a:off x="7932963" y="3840488"/>
            <a:ext cx="1022052" cy="555786"/>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Pain Location </a:t>
            </a:r>
            <a:r>
              <a:rPr lang="en" sz="1100">
                <a:solidFill>
                  <a:schemeClr val="dk1"/>
                </a:solidFill>
                <a:latin typeface="Times New Roman"/>
                <a:ea typeface="Times New Roman"/>
                <a:cs typeface="Times New Roman"/>
                <a:sym typeface="Times New Roman"/>
              </a:rPr>
              <a:t>Assessment</a:t>
            </a:r>
            <a:endParaRPr sz="1100">
              <a:latin typeface="Times New Roman"/>
              <a:ea typeface="Times New Roman"/>
              <a:cs typeface="Times New Roman"/>
              <a:sym typeface="Times New Roman"/>
            </a:endParaRPr>
          </a:p>
        </p:txBody>
      </p:sp>
      <p:sp>
        <p:nvSpPr>
          <p:cNvPr id="5271" name="Google Shape;5271;p82"/>
          <p:cNvSpPr txBox="1"/>
          <p:nvPr/>
        </p:nvSpPr>
        <p:spPr>
          <a:xfrm rot="-2698646">
            <a:off x="634865" y="1489977"/>
            <a:ext cx="538603" cy="22189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ICA</a:t>
            </a:r>
            <a:endParaRPr sz="900">
              <a:latin typeface="Times New Roman"/>
              <a:ea typeface="Times New Roman"/>
              <a:cs typeface="Times New Roman"/>
              <a:sym typeface="Times New Roman"/>
            </a:endParaRPr>
          </a:p>
        </p:txBody>
      </p:sp>
      <p:sp>
        <p:nvSpPr>
          <p:cNvPr id="5272" name="Google Shape;5272;p82"/>
          <p:cNvSpPr txBox="1"/>
          <p:nvPr/>
        </p:nvSpPr>
        <p:spPr>
          <a:xfrm>
            <a:off x="6626750" y="1910075"/>
            <a:ext cx="155100" cy="143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300"/>
          </a:p>
        </p:txBody>
      </p:sp>
      <p:sp>
        <p:nvSpPr>
          <p:cNvPr id="5273" name="Google Shape;5273;p82"/>
          <p:cNvSpPr/>
          <p:nvPr/>
        </p:nvSpPr>
        <p:spPr>
          <a:xfrm>
            <a:off x="6642525" y="1394675"/>
            <a:ext cx="300300" cy="21657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5274" name="Google Shape;5274;p82"/>
          <p:cNvSpPr txBox="1"/>
          <p:nvPr/>
        </p:nvSpPr>
        <p:spPr>
          <a:xfrm>
            <a:off x="5621225" y="1588050"/>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75" name="Google Shape;5275;p82"/>
          <p:cNvSpPr txBox="1"/>
          <p:nvPr/>
        </p:nvSpPr>
        <p:spPr>
          <a:xfrm>
            <a:off x="5621225" y="2083763"/>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76" name="Google Shape;5276;p82"/>
          <p:cNvSpPr txBox="1"/>
          <p:nvPr/>
        </p:nvSpPr>
        <p:spPr>
          <a:xfrm>
            <a:off x="5621225" y="2336600"/>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77" name="Google Shape;5277;p82"/>
          <p:cNvSpPr txBox="1"/>
          <p:nvPr/>
        </p:nvSpPr>
        <p:spPr>
          <a:xfrm>
            <a:off x="5621225" y="2579475"/>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78" name="Google Shape;5278;p82"/>
          <p:cNvSpPr txBox="1"/>
          <p:nvPr/>
        </p:nvSpPr>
        <p:spPr>
          <a:xfrm>
            <a:off x="5621225" y="2834313"/>
            <a:ext cx="6849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79" name="Google Shape;5279;p82"/>
          <p:cNvSpPr txBox="1"/>
          <p:nvPr/>
        </p:nvSpPr>
        <p:spPr>
          <a:xfrm>
            <a:off x="5621225" y="3075175"/>
            <a:ext cx="6849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80" name="Google Shape;5280;p82"/>
          <p:cNvSpPr txBox="1"/>
          <p:nvPr/>
        </p:nvSpPr>
        <p:spPr>
          <a:xfrm>
            <a:off x="635225" y="3820275"/>
            <a:ext cx="1857600" cy="3501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EEG Time Series</a:t>
            </a:r>
            <a:endParaRPr sz="1200">
              <a:latin typeface="Times New Roman"/>
              <a:ea typeface="Times New Roman"/>
              <a:cs typeface="Times New Roman"/>
              <a:sym typeface="Times New Roman"/>
            </a:endParaRPr>
          </a:p>
        </p:txBody>
      </p:sp>
      <p:sp>
        <p:nvSpPr>
          <p:cNvPr id="5281" name="Google Shape;5281;p82"/>
          <p:cNvSpPr txBox="1"/>
          <p:nvPr/>
        </p:nvSpPr>
        <p:spPr>
          <a:xfrm>
            <a:off x="1332125" y="1005075"/>
            <a:ext cx="747600" cy="2307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Time slice</a:t>
            </a:r>
            <a:endParaRPr sz="800">
              <a:latin typeface="Times New Roman"/>
              <a:ea typeface="Times New Roman"/>
              <a:cs typeface="Times New Roman"/>
              <a:sym typeface="Times New Roman"/>
            </a:endParaRPr>
          </a:p>
        </p:txBody>
      </p:sp>
      <p:sp>
        <p:nvSpPr>
          <p:cNvPr id="5282" name="Google Shape;5282;p82"/>
          <p:cNvSpPr txBox="1"/>
          <p:nvPr/>
        </p:nvSpPr>
        <p:spPr>
          <a:xfrm>
            <a:off x="5621225" y="1836076"/>
            <a:ext cx="6849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283" name="Google Shape;5283;p82"/>
          <p:cNvSpPr txBox="1"/>
          <p:nvPr/>
        </p:nvSpPr>
        <p:spPr>
          <a:xfrm rot="-2700000">
            <a:off x="5228483" y="3971114"/>
            <a:ext cx="1263034" cy="570211"/>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Spatial Feature Learning</a:t>
            </a:r>
            <a:endParaRPr sz="1100">
              <a:latin typeface="Times New Roman"/>
              <a:ea typeface="Times New Roman"/>
              <a:cs typeface="Times New Roman"/>
              <a:sym typeface="Times New Roman"/>
            </a:endParaRPr>
          </a:p>
        </p:txBody>
      </p:sp>
      <p:sp>
        <p:nvSpPr>
          <p:cNvPr id="5284" name="Google Shape;5284;p82"/>
          <p:cNvSpPr txBox="1"/>
          <p:nvPr/>
        </p:nvSpPr>
        <p:spPr>
          <a:xfrm rot="-2700000">
            <a:off x="4231963" y="4026042"/>
            <a:ext cx="1067024" cy="425961"/>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EEG Images</a:t>
            </a:r>
            <a:endParaRPr sz="1100">
              <a:latin typeface="Times New Roman"/>
              <a:ea typeface="Times New Roman"/>
              <a:cs typeface="Times New Roman"/>
              <a:sym typeface="Times New Roman"/>
            </a:endParaRPr>
          </a:p>
        </p:txBody>
      </p:sp>
      <p:sp>
        <p:nvSpPr>
          <p:cNvPr id="5285" name="Google Shape;5285;p82"/>
          <p:cNvSpPr txBox="1"/>
          <p:nvPr/>
        </p:nvSpPr>
        <p:spPr>
          <a:xfrm>
            <a:off x="2649475" y="3994975"/>
            <a:ext cx="1502400" cy="5376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Spectral Topography Maps </a:t>
            </a:r>
            <a:endParaRPr sz="1200">
              <a:latin typeface="Times New Roman"/>
              <a:ea typeface="Times New Roman"/>
              <a:cs typeface="Times New Roman"/>
              <a:sym typeface="Times New Roman"/>
            </a:endParaRPr>
          </a:p>
        </p:txBody>
      </p:sp>
      <p:sp>
        <p:nvSpPr>
          <p:cNvPr id="5286" name="Google Shape;5286;p82"/>
          <p:cNvSpPr/>
          <p:nvPr/>
        </p:nvSpPr>
        <p:spPr>
          <a:xfrm>
            <a:off x="3877975" y="562450"/>
            <a:ext cx="356700" cy="338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3906175" y="851775"/>
            <a:ext cx="300300" cy="3093000"/>
          </a:xfrm>
          <a:prstGeom prst="rightBrace">
            <a:avLst>
              <a:gd fmla="val 50000" name="adj1"/>
              <a:gd fmla="val 51483"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2427425" y="198297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txBox="1"/>
          <p:nvPr/>
        </p:nvSpPr>
        <p:spPr>
          <a:xfrm>
            <a:off x="2368925" y="2024100"/>
            <a:ext cx="417300" cy="26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Alpha</a:t>
            </a:r>
            <a:endParaRPr sz="700">
              <a:latin typeface="Times New Roman"/>
              <a:ea typeface="Times New Roman"/>
              <a:cs typeface="Times New Roman"/>
              <a:sym typeface="Times New Roman"/>
            </a:endParaRPr>
          </a:p>
        </p:txBody>
      </p:sp>
      <p:sp>
        <p:nvSpPr>
          <p:cNvPr id="5290" name="Google Shape;5290;p82"/>
          <p:cNvSpPr/>
          <p:nvPr/>
        </p:nvSpPr>
        <p:spPr>
          <a:xfrm>
            <a:off x="5198875" y="2228825"/>
            <a:ext cx="300300" cy="44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5180500" y="2338625"/>
            <a:ext cx="51000" cy="296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5198875"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6977425" y="2286825"/>
            <a:ext cx="356700" cy="472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7007025"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6274350" y="2264625"/>
            <a:ext cx="356700" cy="44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6285213" y="2388675"/>
            <a:ext cx="300300" cy="296100"/>
          </a:xfrm>
          <a:prstGeom prst="rightArrow">
            <a:avLst>
              <a:gd fmla="val 50000" name="adj1"/>
              <a:gd fmla="val 32184"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1509750" y="1243325"/>
            <a:ext cx="200100" cy="8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rot="-5400000">
            <a:off x="1588950" y="1201625"/>
            <a:ext cx="54000" cy="172200"/>
          </a:xfrm>
          <a:prstGeom prst="rightBrace">
            <a:avLst>
              <a:gd fmla="val 33009" name="adj1"/>
              <a:gd fmla="val 53229" name="adj2"/>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sp>
        <p:nvSpPr>
          <p:cNvPr id="5299" name="Google Shape;5299;p82"/>
          <p:cNvSpPr/>
          <p:nvPr/>
        </p:nvSpPr>
        <p:spPr>
          <a:xfrm>
            <a:off x="2425975" y="1191525"/>
            <a:ext cx="356700" cy="230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txBox="1"/>
          <p:nvPr/>
        </p:nvSpPr>
        <p:spPr>
          <a:xfrm>
            <a:off x="2368925" y="1191525"/>
            <a:ext cx="417300" cy="2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Times New Roman"/>
                <a:ea typeface="Times New Roman"/>
                <a:cs typeface="Times New Roman"/>
                <a:sym typeface="Times New Roman"/>
              </a:rPr>
              <a:t>Alpha</a:t>
            </a:r>
            <a:endParaRPr sz="700">
              <a:latin typeface="Times New Roman"/>
              <a:ea typeface="Times New Roman"/>
              <a:cs typeface="Times New Roman"/>
              <a:sym typeface="Times New Roman"/>
            </a:endParaRPr>
          </a:p>
        </p:txBody>
      </p:sp>
      <p:sp>
        <p:nvSpPr>
          <p:cNvPr id="5301" name="Google Shape;5301;p82"/>
          <p:cNvSpPr/>
          <p:nvPr/>
        </p:nvSpPr>
        <p:spPr>
          <a:xfrm>
            <a:off x="2427425" y="112642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txBox="1"/>
          <p:nvPr/>
        </p:nvSpPr>
        <p:spPr>
          <a:xfrm>
            <a:off x="2368925" y="1167550"/>
            <a:ext cx="417300" cy="26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Theta</a:t>
            </a:r>
            <a:endParaRPr sz="700">
              <a:latin typeface="Times New Roman"/>
              <a:ea typeface="Times New Roman"/>
              <a:cs typeface="Times New Roman"/>
              <a:sym typeface="Times New Roman"/>
            </a:endParaRPr>
          </a:p>
        </p:txBody>
      </p:sp>
      <p:sp>
        <p:nvSpPr>
          <p:cNvPr id="5303" name="Google Shape;5303;p82"/>
          <p:cNvSpPr/>
          <p:nvPr/>
        </p:nvSpPr>
        <p:spPr>
          <a:xfrm>
            <a:off x="2420025" y="3041700"/>
            <a:ext cx="356700" cy="19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2427425" y="2922525"/>
            <a:ext cx="300300" cy="393000"/>
          </a:xfrm>
          <a:prstGeom prst="rightArrow">
            <a:avLst>
              <a:gd fmla="val 50000" name="adj1"/>
              <a:gd fmla="val 17890" name="adj2"/>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txBox="1"/>
          <p:nvPr/>
        </p:nvSpPr>
        <p:spPr>
          <a:xfrm>
            <a:off x="6617913" y="1620825"/>
            <a:ext cx="356700" cy="18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LSTM+AM</a:t>
            </a:r>
            <a:endParaRPr>
              <a:latin typeface="Times New Roman"/>
              <a:ea typeface="Times New Roman"/>
              <a:cs typeface="Times New Roman"/>
              <a:sym typeface="Times New Roman"/>
            </a:endParaRPr>
          </a:p>
        </p:txBody>
      </p:sp>
      <p:sp>
        <p:nvSpPr>
          <p:cNvPr id="5306" name="Google Shape;5306;p82"/>
          <p:cNvSpPr txBox="1"/>
          <p:nvPr/>
        </p:nvSpPr>
        <p:spPr>
          <a:xfrm>
            <a:off x="2368925" y="2987627"/>
            <a:ext cx="417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Times New Roman"/>
                <a:ea typeface="Times New Roman"/>
                <a:cs typeface="Times New Roman"/>
                <a:sym typeface="Times New Roman"/>
              </a:rPr>
              <a:t>Beta</a:t>
            </a:r>
            <a:endParaRPr sz="700">
              <a:latin typeface="Times New Roman"/>
              <a:ea typeface="Times New Roman"/>
              <a:cs typeface="Times New Roman"/>
              <a:sym typeface="Times New Roman"/>
            </a:endParaRPr>
          </a:p>
        </p:txBody>
      </p:sp>
      <p:sp>
        <p:nvSpPr>
          <p:cNvPr id="5307" name="Google Shape;5307;p82"/>
          <p:cNvSpPr/>
          <p:nvPr/>
        </p:nvSpPr>
        <p:spPr>
          <a:xfrm>
            <a:off x="2774200" y="725750"/>
            <a:ext cx="1115400" cy="1095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08" name="Google Shape;5308;p82"/>
          <p:cNvPicPr preferRelativeResize="0"/>
          <p:nvPr/>
        </p:nvPicPr>
        <p:blipFill>
          <a:blip r:embed="rId3">
            <a:alphaModFix/>
          </a:blip>
          <a:stretch>
            <a:fillRect/>
          </a:stretch>
        </p:blipFill>
        <p:spPr>
          <a:xfrm>
            <a:off x="2727988" y="511237"/>
            <a:ext cx="1082759" cy="1073976"/>
          </a:xfrm>
          <a:prstGeom prst="rect">
            <a:avLst/>
          </a:prstGeom>
          <a:noFill/>
          <a:ln>
            <a:noFill/>
          </a:ln>
        </p:spPr>
      </p:pic>
      <p:pic>
        <p:nvPicPr>
          <p:cNvPr id="5309" name="Google Shape;5309;p82"/>
          <p:cNvPicPr preferRelativeResize="0"/>
          <p:nvPr/>
        </p:nvPicPr>
        <p:blipFill>
          <a:blip r:embed="rId4">
            <a:alphaModFix/>
          </a:blip>
          <a:stretch>
            <a:fillRect/>
          </a:stretch>
        </p:blipFill>
        <p:spPr>
          <a:xfrm>
            <a:off x="3270550" y="1038375"/>
            <a:ext cx="705284" cy="691225"/>
          </a:xfrm>
          <a:prstGeom prst="rect">
            <a:avLst/>
          </a:prstGeom>
          <a:noFill/>
          <a:ln>
            <a:noFill/>
          </a:ln>
        </p:spPr>
      </p:pic>
      <p:sp>
        <p:nvSpPr>
          <p:cNvPr id="5310" name="Google Shape;5310;p82"/>
          <p:cNvSpPr/>
          <p:nvPr/>
        </p:nvSpPr>
        <p:spPr>
          <a:xfrm>
            <a:off x="2765750" y="1805050"/>
            <a:ext cx="1115400" cy="1074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11" name="Google Shape;5311;p82"/>
          <p:cNvPicPr preferRelativeResize="0"/>
          <p:nvPr/>
        </p:nvPicPr>
        <p:blipFill>
          <a:blip r:embed="rId5">
            <a:alphaModFix/>
          </a:blip>
          <a:stretch>
            <a:fillRect/>
          </a:stretch>
        </p:blipFill>
        <p:spPr>
          <a:xfrm>
            <a:off x="2801599" y="1729598"/>
            <a:ext cx="1027481" cy="893629"/>
          </a:xfrm>
          <a:prstGeom prst="rect">
            <a:avLst/>
          </a:prstGeom>
          <a:noFill/>
          <a:ln>
            <a:noFill/>
          </a:ln>
        </p:spPr>
      </p:pic>
      <p:pic>
        <p:nvPicPr>
          <p:cNvPr id="5312" name="Google Shape;5312;p82"/>
          <p:cNvPicPr preferRelativeResize="0"/>
          <p:nvPr/>
        </p:nvPicPr>
        <p:blipFill>
          <a:blip r:embed="rId6">
            <a:alphaModFix/>
          </a:blip>
          <a:stretch>
            <a:fillRect/>
          </a:stretch>
        </p:blipFill>
        <p:spPr>
          <a:xfrm>
            <a:off x="3298052" y="2160256"/>
            <a:ext cx="694697" cy="643318"/>
          </a:xfrm>
          <a:prstGeom prst="rect">
            <a:avLst/>
          </a:prstGeom>
          <a:noFill/>
          <a:ln>
            <a:noFill/>
          </a:ln>
        </p:spPr>
      </p:pic>
      <p:sp>
        <p:nvSpPr>
          <p:cNvPr id="5313" name="Google Shape;5313;p82"/>
          <p:cNvSpPr/>
          <p:nvPr/>
        </p:nvSpPr>
        <p:spPr>
          <a:xfrm>
            <a:off x="2791050" y="2875900"/>
            <a:ext cx="1096200" cy="106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14" name="Google Shape;5314;p82"/>
          <p:cNvPicPr preferRelativeResize="0"/>
          <p:nvPr/>
        </p:nvPicPr>
        <p:blipFill>
          <a:blip r:embed="rId7">
            <a:alphaModFix/>
          </a:blip>
          <a:stretch>
            <a:fillRect/>
          </a:stretch>
        </p:blipFill>
        <p:spPr>
          <a:xfrm>
            <a:off x="2859302" y="2834326"/>
            <a:ext cx="1082751" cy="1067037"/>
          </a:xfrm>
          <a:prstGeom prst="rect">
            <a:avLst/>
          </a:prstGeom>
          <a:noFill/>
          <a:ln>
            <a:noFill/>
          </a:ln>
        </p:spPr>
      </p:pic>
      <p:sp>
        <p:nvSpPr>
          <p:cNvPr id="5315" name="Google Shape;5315;p82"/>
          <p:cNvSpPr/>
          <p:nvPr/>
        </p:nvSpPr>
        <p:spPr>
          <a:xfrm>
            <a:off x="4216050" y="1914650"/>
            <a:ext cx="969600" cy="1053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16" name="Google Shape;5316;p82"/>
          <p:cNvPicPr preferRelativeResize="0"/>
          <p:nvPr/>
        </p:nvPicPr>
        <p:blipFill>
          <a:blip r:embed="rId8">
            <a:alphaModFix/>
          </a:blip>
          <a:stretch>
            <a:fillRect/>
          </a:stretch>
        </p:blipFill>
        <p:spPr>
          <a:xfrm>
            <a:off x="4248888" y="1977375"/>
            <a:ext cx="791317" cy="828138"/>
          </a:xfrm>
          <a:prstGeom prst="rect">
            <a:avLst/>
          </a:prstGeom>
          <a:noFill/>
          <a:ln>
            <a:noFill/>
          </a:ln>
        </p:spPr>
      </p:pic>
      <p:pic>
        <p:nvPicPr>
          <p:cNvPr id="5317" name="Google Shape;5317;p82"/>
          <p:cNvPicPr preferRelativeResize="0"/>
          <p:nvPr/>
        </p:nvPicPr>
        <p:blipFill>
          <a:blip r:embed="rId9">
            <a:alphaModFix/>
          </a:blip>
          <a:stretch>
            <a:fillRect/>
          </a:stretch>
        </p:blipFill>
        <p:spPr>
          <a:xfrm>
            <a:off x="4542121" y="2285749"/>
            <a:ext cx="624167" cy="639726"/>
          </a:xfrm>
          <a:prstGeom prst="rect">
            <a:avLst/>
          </a:prstGeom>
          <a:noFill/>
          <a:ln>
            <a:noFill/>
          </a:ln>
        </p:spPr>
      </p:pic>
      <p:sp>
        <p:nvSpPr>
          <p:cNvPr id="5318" name="Google Shape;5318;p82"/>
          <p:cNvSpPr txBox="1"/>
          <p:nvPr/>
        </p:nvSpPr>
        <p:spPr>
          <a:xfrm>
            <a:off x="5512588" y="1455025"/>
            <a:ext cx="694800" cy="14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txBox="1"/>
          <p:nvPr/>
        </p:nvSpPr>
        <p:spPr>
          <a:xfrm>
            <a:off x="5512575" y="1214125"/>
            <a:ext cx="694800" cy="14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5514575" y="1644825"/>
            <a:ext cx="747600" cy="1739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txBox="1"/>
          <p:nvPr/>
        </p:nvSpPr>
        <p:spPr>
          <a:xfrm>
            <a:off x="5539363" y="13611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22" name="Google Shape;5322;p82"/>
          <p:cNvSpPr txBox="1"/>
          <p:nvPr/>
        </p:nvSpPr>
        <p:spPr>
          <a:xfrm>
            <a:off x="5539363" y="12565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23" name="Google Shape;5323;p82"/>
          <p:cNvSpPr txBox="1"/>
          <p:nvPr/>
        </p:nvSpPr>
        <p:spPr>
          <a:xfrm>
            <a:off x="5539363" y="16066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24" name="Google Shape;5324;p82"/>
          <p:cNvSpPr txBox="1"/>
          <p:nvPr/>
        </p:nvSpPr>
        <p:spPr>
          <a:xfrm>
            <a:off x="5539363" y="15021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25" name="Google Shape;5325;p82"/>
          <p:cNvSpPr txBox="1"/>
          <p:nvPr/>
        </p:nvSpPr>
        <p:spPr>
          <a:xfrm>
            <a:off x="5539363" y="18501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26" name="Google Shape;5326;p82"/>
          <p:cNvSpPr txBox="1"/>
          <p:nvPr/>
        </p:nvSpPr>
        <p:spPr>
          <a:xfrm>
            <a:off x="5539363" y="17456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27" name="Google Shape;5327;p82"/>
          <p:cNvSpPr txBox="1"/>
          <p:nvPr/>
        </p:nvSpPr>
        <p:spPr>
          <a:xfrm>
            <a:off x="5539363" y="20957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28" name="Google Shape;5328;p82"/>
          <p:cNvSpPr txBox="1"/>
          <p:nvPr/>
        </p:nvSpPr>
        <p:spPr>
          <a:xfrm>
            <a:off x="5539363" y="19911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29" name="Google Shape;5329;p82"/>
          <p:cNvSpPr txBox="1"/>
          <p:nvPr/>
        </p:nvSpPr>
        <p:spPr>
          <a:xfrm>
            <a:off x="5539363" y="23476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0" name="Google Shape;5330;p82"/>
          <p:cNvSpPr txBox="1"/>
          <p:nvPr/>
        </p:nvSpPr>
        <p:spPr>
          <a:xfrm>
            <a:off x="5539363" y="22431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31" name="Google Shape;5331;p82"/>
          <p:cNvSpPr txBox="1"/>
          <p:nvPr/>
        </p:nvSpPr>
        <p:spPr>
          <a:xfrm>
            <a:off x="5539363" y="25932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2" name="Google Shape;5332;p82"/>
          <p:cNvSpPr txBox="1"/>
          <p:nvPr/>
        </p:nvSpPr>
        <p:spPr>
          <a:xfrm>
            <a:off x="5539363" y="24886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33" name="Google Shape;5333;p82"/>
          <p:cNvSpPr txBox="1"/>
          <p:nvPr/>
        </p:nvSpPr>
        <p:spPr>
          <a:xfrm>
            <a:off x="5539363" y="28367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4" name="Google Shape;5334;p82"/>
          <p:cNvSpPr txBox="1"/>
          <p:nvPr/>
        </p:nvSpPr>
        <p:spPr>
          <a:xfrm>
            <a:off x="5539363" y="27321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35" name="Google Shape;5335;p82"/>
          <p:cNvSpPr txBox="1"/>
          <p:nvPr/>
        </p:nvSpPr>
        <p:spPr>
          <a:xfrm>
            <a:off x="5539363" y="30822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6" name="Google Shape;5336;p82"/>
          <p:cNvSpPr txBox="1"/>
          <p:nvPr/>
        </p:nvSpPr>
        <p:spPr>
          <a:xfrm>
            <a:off x="5539363" y="29777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37" name="Google Shape;5337;p82"/>
          <p:cNvSpPr txBox="1"/>
          <p:nvPr/>
        </p:nvSpPr>
        <p:spPr>
          <a:xfrm>
            <a:off x="5539363" y="33257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8" name="Google Shape;5338;p82"/>
          <p:cNvSpPr txBox="1"/>
          <p:nvPr/>
        </p:nvSpPr>
        <p:spPr>
          <a:xfrm>
            <a:off x="5539363" y="32212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39" name="Google Shape;5339;p82"/>
          <p:cNvSpPr txBox="1"/>
          <p:nvPr/>
        </p:nvSpPr>
        <p:spPr>
          <a:xfrm>
            <a:off x="5539363" y="35713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40" name="Google Shape;5340;p82"/>
          <p:cNvSpPr txBox="1"/>
          <p:nvPr/>
        </p:nvSpPr>
        <p:spPr>
          <a:xfrm>
            <a:off x="5539363" y="34667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41" name="Google Shape;5341;p82"/>
          <p:cNvSpPr/>
          <p:nvPr/>
        </p:nvSpPr>
        <p:spPr>
          <a:xfrm rot="-2700000">
            <a:off x="6051111" y="3901412"/>
            <a:ext cx="1353827" cy="350018"/>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rot="-2700000">
            <a:off x="6707336" y="3853887"/>
            <a:ext cx="1353827" cy="350018"/>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txBox="1"/>
          <p:nvPr/>
        </p:nvSpPr>
        <p:spPr>
          <a:xfrm rot="-2700000">
            <a:off x="6132090" y="3920549"/>
            <a:ext cx="1328371" cy="517178"/>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Temporal Feature Aggregation</a:t>
            </a:r>
            <a:endParaRPr sz="1100">
              <a:latin typeface="Times New Roman"/>
              <a:ea typeface="Times New Roman"/>
              <a:cs typeface="Times New Roman"/>
              <a:sym typeface="Times New Roman"/>
            </a:endParaRPr>
          </a:p>
        </p:txBody>
      </p:sp>
      <p:sp>
        <p:nvSpPr>
          <p:cNvPr id="5344" name="Google Shape;5344;p82"/>
          <p:cNvSpPr txBox="1"/>
          <p:nvPr/>
        </p:nvSpPr>
        <p:spPr>
          <a:xfrm rot="-2700000">
            <a:off x="6949707" y="3907803"/>
            <a:ext cx="1263034" cy="542634"/>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Pain Intensity Assessment</a:t>
            </a:r>
            <a:endParaRPr sz="1100">
              <a:latin typeface="Times New Roman"/>
              <a:ea typeface="Times New Roman"/>
              <a:cs typeface="Times New Roman"/>
              <a:sym typeface="Times New Roman"/>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8" name="Shape 5348"/>
        <p:cNvGrpSpPr/>
        <p:nvPr/>
      </p:nvGrpSpPr>
      <p:grpSpPr>
        <a:xfrm>
          <a:off x="0" y="0"/>
          <a:ext cx="0" cy="0"/>
          <a:chOff x="0" y="0"/>
          <a:chExt cx="0" cy="0"/>
        </a:xfrm>
      </p:grpSpPr>
      <p:pic>
        <p:nvPicPr>
          <p:cNvPr id="5349" name="Google Shape;5349;p83"/>
          <p:cNvPicPr preferRelativeResize="0"/>
          <p:nvPr/>
        </p:nvPicPr>
        <p:blipFill>
          <a:blip r:embed="rId3">
            <a:alphaModFix/>
          </a:blip>
          <a:stretch>
            <a:fillRect/>
          </a:stretch>
        </p:blipFill>
        <p:spPr>
          <a:xfrm>
            <a:off x="1742675" y="628425"/>
            <a:ext cx="3000775" cy="2799375"/>
          </a:xfrm>
          <a:prstGeom prst="rect">
            <a:avLst/>
          </a:prstGeom>
          <a:noFill/>
          <a:ln>
            <a:noFill/>
          </a:ln>
        </p:spPr>
      </p:pic>
      <p:pic>
        <p:nvPicPr>
          <p:cNvPr id="5350" name="Google Shape;5350;p83"/>
          <p:cNvPicPr preferRelativeResize="0"/>
          <p:nvPr/>
        </p:nvPicPr>
        <p:blipFill>
          <a:blip r:embed="rId4">
            <a:alphaModFix/>
          </a:blip>
          <a:stretch>
            <a:fillRect/>
          </a:stretch>
        </p:blipFill>
        <p:spPr>
          <a:xfrm>
            <a:off x="3192575" y="1977500"/>
            <a:ext cx="2028875" cy="2015250"/>
          </a:xfrm>
          <a:prstGeom prst="rect">
            <a:avLst/>
          </a:prstGeom>
          <a:noFill/>
          <a:ln>
            <a:noFill/>
          </a:ln>
        </p:spPr>
      </p:pic>
      <p:sp>
        <p:nvSpPr>
          <p:cNvPr id="5351" name="Google Shape;5351;p83"/>
          <p:cNvSpPr txBox="1"/>
          <p:nvPr/>
        </p:nvSpPr>
        <p:spPr>
          <a:xfrm>
            <a:off x="6706525" y="12516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52" name="Google Shape;5352;p83"/>
          <p:cNvSpPr txBox="1"/>
          <p:nvPr/>
        </p:nvSpPr>
        <p:spPr>
          <a:xfrm>
            <a:off x="6706525" y="11471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53" name="Google Shape;5353;p83"/>
          <p:cNvSpPr txBox="1"/>
          <p:nvPr/>
        </p:nvSpPr>
        <p:spPr>
          <a:xfrm>
            <a:off x="6706525" y="14972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54" name="Google Shape;5354;p83"/>
          <p:cNvSpPr txBox="1"/>
          <p:nvPr/>
        </p:nvSpPr>
        <p:spPr>
          <a:xfrm>
            <a:off x="6706525" y="13926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55" name="Google Shape;5355;p83"/>
          <p:cNvSpPr txBox="1"/>
          <p:nvPr/>
        </p:nvSpPr>
        <p:spPr>
          <a:xfrm>
            <a:off x="6706525" y="174072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56" name="Google Shape;5356;p83"/>
          <p:cNvSpPr txBox="1"/>
          <p:nvPr/>
        </p:nvSpPr>
        <p:spPr>
          <a:xfrm>
            <a:off x="6706525" y="163617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57" name="Google Shape;5357;p83"/>
          <p:cNvSpPr txBox="1"/>
          <p:nvPr/>
        </p:nvSpPr>
        <p:spPr>
          <a:xfrm>
            <a:off x="6706525" y="1986275"/>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58" name="Google Shape;5358;p83"/>
          <p:cNvSpPr txBox="1"/>
          <p:nvPr/>
        </p:nvSpPr>
        <p:spPr>
          <a:xfrm>
            <a:off x="6706525" y="1881725"/>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59" name="Google Shape;5359;p83"/>
          <p:cNvSpPr txBox="1"/>
          <p:nvPr/>
        </p:nvSpPr>
        <p:spPr>
          <a:xfrm>
            <a:off x="6706525" y="22382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0" name="Google Shape;5360;p83"/>
          <p:cNvSpPr txBox="1"/>
          <p:nvPr/>
        </p:nvSpPr>
        <p:spPr>
          <a:xfrm>
            <a:off x="6706525" y="21336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61" name="Google Shape;5361;p83"/>
          <p:cNvSpPr txBox="1"/>
          <p:nvPr/>
        </p:nvSpPr>
        <p:spPr>
          <a:xfrm>
            <a:off x="6706525" y="24837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2" name="Google Shape;5362;p83"/>
          <p:cNvSpPr txBox="1"/>
          <p:nvPr/>
        </p:nvSpPr>
        <p:spPr>
          <a:xfrm>
            <a:off x="6706525" y="23792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63" name="Google Shape;5363;p83"/>
          <p:cNvSpPr txBox="1"/>
          <p:nvPr/>
        </p:nvSpPr>
        <p:spPr>
          <a:xfrm>
            <a:off x="6706525" y="27272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4" name="Google Shape;5364;p83"/>
          <p:cNvSpPr txBox="1"/>
          <p:nvPr/>
        </p:nvSpPr>
        <p:spPr>
          <a:xfrm>
            <a:off x="6706525" y="26227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65" name="Google Shape;5365;p83"/>
          <p:cNvSpPr txBox="1"/>
          <p:nvPr/>
        </p:nvSpPr>
        <p:spPr>
          <a:xfrm>
            <a:off x="6706525" y="29728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6" name="Google Shape;5366;p83"/>
          <p:cNvSpPr txBox="1"/>
          <p:nvPr/>
        </p:nvSpPr>
        <p:spPr>
          <a:xfrm>
            <a:off x="6706525" y="28682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67" name="Google Shape;5367;p83"/>
          <p:cNvSpPr txBox="1"/>
          <p:nvPr/>
        </p:nvSpPr>
        <p:spPr>
          <a:xfrm>
            <a:off x="6706525" y="321630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8" name="Google Shape;5368;p83"/>
          <p:cNvSpPr txBox="1"/>
          <p:nvPr/>
        </p:nvSpPr>
        <p:spPr>
          <a:xfrm>
            <a:off x="6706525" y="311175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
        <p:nvSpPr>
          <p:cNvPr id="5369" name="Google Shape;5369;p83"/>
          <p:cNvSpPr txBox="1"/>
          <p:nvPr/>
        </p:nvSpPr>
        <p:spPr>
          <a:xfrm>
            <a:off x="6706525" y="3461850"/>
            <a:ext cx="694800" cy="141000"/>
          </a:xfrm>
          <a:prstGeom prst="rect">
            <a:avLst/>
          </a:prstGeom>
          <a:solidFill>
            <a:srgbClr val="69C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70" name="Google Shape;5370;p83"/>
          <p:cNvSpPr txBox="1"/>
          <p:nvPr/>
        </p:nvSpPr>
        <p:spPr>
          <a:xfrm>
            <a:off x="6706525" y="3357300"/>
            <a:ext cx="694800" cy="35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Conv</a:t>
            </a:r>
            <a:endParaRPr sz="1200">
              <a:latin typeface="Times New Roman"/>
              <a:ea typeface="Times New Roman"/>
              <a:cs typeface="Times New Roman"/>
              <a:sym typeface="Times New Roman"/>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4" name="Shape 5374"/>
        <p:cNvGrpSpPr/>
        <p:nvPr/>
      </p:nvGrpSpPr>
      <p:grpSpPr>
        <a:xfrm>
          <a:off x="0" y="0"/>
          <a:ext cx="0" cy="0"/>
          <a:chOff x="0" y="0"/>
          <a:chExt cx="0" cy="0"/>
        </a:xfrm>
      </p:grpSpPr>
      <p:pic>
        <p:nvPicPr>
          <p:cNvPr id="5375" name="Google Shape;5375;p84"/>
          <p:cNvPicPr preferRelativeResize="0"/>
          <p:nvPr/>
        </p:nvPicPr>
        <p:blipFill>
          <a:blip r:embed="rId3">
            <a:alphaModFix/>
          </a:blip>
          <a:stretch>
            <a:fillRect/>
          </a:stretch>
        </p:blipFill>
        <p:spPr>
          <a:xfrm>
            <a:off x="2273625" y="223463"/>
            <a:ext cx="4010025" cy="4010025"/>
          </a:xfrm>
          <a:prstGeom prst="rect">
            <a:avLst/>
          </a:prstGeom>
          <a:noFill/>
          <a:ln>
            <a:noFill/>
          </a:ln>
        </p:spPr>
      </p:pic>
      <p:pic>
        <p:nvPicPr>
          <p:cNvPr id="5376" name="Google Shape;5376;p84"/>
          <p:cNvPicPr preferRelativeResize="0"/>
          <p:nvPr/>
        </p:nvPicPr>
        <p:blipFill>
          <a:blip r:embed="rId4">
            <a:alphaModFix/>
          </a:blip>
          <a:stretch>
            <a:fillRect/>
          </a:stretch>
        </p:blipFill>
        <p:spPr>
          <a:xfrm>
            <a:off x="4226850" y="2120687"/>
            <a:ext cx="2827825" cy="279935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0" name="Shape 5380"/>
        <p:cNvGrpSpPr/>
        <p:nvPr/>
      </p:nvGrpSpPr>
      <p:grpSpPr>
        <a:xfrm>
          <a:off x="0" y="0"/>
          <a:ext cx="0" cy="0"/>
          <a:chOff x="0" y="0"/>
          <a:chExt cx="0" cy="0"/>
        </a:xfrm>
      </p:grpSpPr>
      <p:pic>
        <p:nvPicPr>
          <p:cNvPr id="5381" name="Google Shape;5381;p85"/>
          <p:cNvPicPr preferRelativeResize="0"/>
          <p:nvPr/>
        </p:nvPicPr>
        <p:blipFill>
          <a:blip r:embed="rId3">
            <a:alphaModFix/>
          </a:blip>
          <a:stretch>
            <a:fillRect/>
          </a:stretch>
        </p:blipFill>
        <p:spPr>
          <a:xfrm>
            <a:off x="152400" y="152400"/>
            <a:ext cx="3562350" cy="3600450"/>
          </a:xfrm>
          <a:prstGeom prst="rect">
            <a:avLst/>
          </a:prstGeom>
          <a:noFill/>
          <a:ln>
            <a:noFill/>
          </a:ln>
        </p:spPr>
      </p:pic>
      <p:pic>
        <p:nvPicPr>
          <p:cNvPr id="5382" name="Google Shape;5382;p85"/>
          <p:cNvPicPr preferRelativeResize="0"/>
          <p:nvPr/>
        </p:nvPicPr>
        <p:blipFill>
          <a:blip r:embed="rId4">
            <a:alphaModFix/>
          </a:blip>
          <a:stretch>
            <a:fillRect/>
          </a:stretch>
        </p:blipFill>
        <p:spPr>
          <a:xfrm>
            <a:off x="1472475" y="1493100"/>
            <a:ext cx="2809875" cy="27813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6" name="Shape 5386"/>
        <p:cNvGrpSpPr/>
        <p:nvPr/>
      </p:nvGrpSpPr>
      <p:grpSpPr>
        <a:xfrm>
          <a:off x="0" y="0"/>
          <a:ext cx="0" cy="0"/>
          <a:chOff x="0" y="0"/>
          <a:chExt cx="0" cy="0"/>
        </a:xfrm>
      </p:grpSpPr>
      <p:pic>
        <p:nvPicPr>
          <p:cNvPr id="5387" name="Google Shape;5387;p86"/>
          <p:cNvPicPr preferRelativeResize="0"/>
          <p:nvPr/>
        </p:nvPicPr>
        <p:blipFill>
          <a:blip r:embed="rId3">
            <a:alphaModFix/>
          </a:blip>
          <a:stretch>
            <a:fillRect/>
          </a:stretch>
        </p:blipFill>
        <p:spPr>
          <a:xfrm>
            <a:off x="2693375" y="767325"/>
            <a:ext cx="4791075" cy="3419475"/>
          </a:xfrm>
          <a:prstGeom prst="rect">
            <a:avLst/>
          </a:prstGeom>
          <a:noFill/>
          <a:ln>
            <a:noFill/>
          </a:ln>
        </p:spPr>
      </p:pic>
      <p:pic>
        <p:nvPicPr>
          <p:cNvPr id="5388" name="Google Shape;5388;p86"/>
          <p:cNvPicPr preferRelativeResize="0"/>
          <p:nvPr/>
        </p:nvPicPr>
        <p:blipFill>
          <a:blip r:embed="rId4">
            <a:alphaModFix/>
          </a:blip>
          <a:stretch>
            <a:fillRect/>
          </a:stretch>
        </p:blipFill>
        <p:spPr>
          <a:xfrm>
            <a:off x="4899900" y="3907300"/>
            <a:ext cx="733744" cy="381300"/>
          </a:xfrm>
          <a:prstGeom prst="rect">
            <a:avLst/>
          </a:prstGeom>
          <a:noFill/>
          <a:ln>
            <a:noFill/>
          </a:ln>
        </p:spPr>
      </p:pic>
      <p:pic>
        <p:nvPicPr>
          <p:cNvPr id="5389" name="Google Shape;5389;p86"/>
          <p:cNvPicPr preferRelativeResize="0"/>
          <p:nvPr/>
        </p:nvPicPr>
        <p:blipFill>
          <a:blip r:embed="rId5">
            <a:alphaModFix/>
          </a:blip>
          <a:stretch>
            <a:fillRect/>
          </a:stretch>
        </p:blipFill>
        <p:spPr>
          <a:xfrm>
            <a:off x="5966175" y="3882988"/>
            <a:ext cx="859875" cy="429925"/>
          </a:xfrm>
          <a:prstGeom prst="rect">
            <a:avLst/>
          </a:prstGeom>
          <a:noFill/>
          <a:ln>
            <a:noFill/>
          </a:ln>
        </p:spPr>
      </p:pic>
      <p:sp>
        <p:nvSpPr>
          <p:cNvPr id="5390" name="Google Shape;5390;p86"/>
          <p:cNvSpPr txBox="1"/>
          <p:nvPr/>
        </p:nvSpPr>
        <p:spPr>
          <a:xfrm>
            <a:off x="790100" y="681325"/>
            <a:ext cx="1185000" cy="50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Activations</a:t>
            </a:r>
            <a:endParaRPr b="1"/>
          </a:p>
          <a:p>
            <a:pPr indent="0" lvl="0" marL="0" rtl="0" algn="ctr">
              <a:spcBef>
                <a:spcPts val="0"/>
              </a:spcBef>
              <a:spcAft>
                <a:spcPts val="0"/>
              </a:spcAft>
              <a:buNone/>
            </a:pPr>
            <a:r>
              <a:rPr b="1" lang="en"/>
              <a:t>(U=WX)</a:t>
            </a:r>
            <a:endParaRPr b="1"/>
          </a:p>
        </p:txBody>
      </p:sp>
      <p:sp>
        <p:nvSpPr>
          <p:cNvPr id="5391" name="Google Shape;5391;p86"/>
          <p:cNvSpPr txBox="1"/>
          <p:nvPr/>
        </p:nvSpPr>
        <p:spPr>
          <a:xfrm>
            <a:off x="656750" y="1917875"/>
            <a:ext cx="1562100" cy="504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Scalp maps</a:t>
            </a:r>
            <a:endParaRPr b="1"/>
          </a:p>
          <a:p>
            <a:pPr indent="0" lvl="0" marL="0" rtl="0" algn="ctr">
              <a:spcBef>
                <a:spcPts val="0"/>
              </a:spcBef>
              <a:spcAft>
                <a:spcPts val="0"/>
              </a:spcAft>
              <a:buNone/>
            </a:pPr>
            <a:r>
              <a:rPr b="1" lang="en"/>
              <a:t>(        )</a:t>
            </a:r>
            <a:endParaRPr b="1"/>
          </a:p>
        </p:txBody>
      </p:sp>
      <p:pic>
        <p:nvPicPr>
          <p:cNvPr id="5392" name="Google Shape;5392;p86"/>
          <p:cNvPicPr preferRelativeResize="0"/>
          <p:nvPr/>
        </p:nvPicPr>
        <p:blipFill>
          <a:blip r:embed="rId6">
            <a:alphaModFix/>
          </a:blip>
          <a:stretch>
            <a:fillRect/>
          </a:stretch>
        </p:blipFill>
        <p:spPr>
          <a:xfrm>
            <a:off x="2935468" y="436025"/>
            <a:ext cx="383250" cy="245300"/>
          </a:xfrm>
          <a:prstGeom prst="rect">
            <a:avLst/>
          </a:prstGeom>
          <a:noFill/>
          <a:ln>
            <a:noFill/>
          </a:ln>
        </p:spPr>
      </p:pic>
      <p:pic>
        <p:nvPicPr>
          <p:cNvPr id="5393" name="Google Shape;5393;p86"/>
          <p:cNvPicPr preferRelativeResize="0"/>
          <p:nvPr/>
        </p:nvPicPr>
        <p:blipFill>
          <a:blip r:embed="rId7">
            <a:alphaModFix/>
          </a:blip>
          <a:stretch>
            <a:fillRect/>
          </a:stretch>
        </p:blipFill>
        <p:spPr>
          <a:xfrm>
            <a:off x="790100" y="3312450"/>
            <a:ext cx="383250" cy="223563"/>
          </a:xfrm>
          <a:prstGeom prst="rect">
            <a:avLst/>
          </a:prstGeom>
          <a:noFill/>
          <a:ln>
            <a:noFill/>
          </a:ln>
        </p:spPr>
      </p:pic>
      <p:pic>
        <p:nvPicPr>
          <p:cNvPr id="5394" name="Google Shape;5394;p86"/>
          <p:cNvPicPr preferRelativeResize="0"/>
          <p:nvPr/>
        </p:nvPicPr>
        <p:blipFill>
          <a:blip r:embed="rId8">
            <a:alphaModFix/>
          </a:blip>
          <a:stretch>
            <a:fillRect/>
          </a:stretch>
        </p:blipFill>
        <p:spPr>
          <a:xfrm>
            <a:off x="1246174" y="2252200"/>
            <a:ext cx="383250" cy="212012"/>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8" name="Shape 5398"/>
        <p:cNvGrpSpPr/>
        <p:nvPr/>
      </p:nvGrpSpPr>
      <p:grpSpPr>
        <a:xfrm>
          <a:off x="0" y="0"/>
          <a:ext cx="0" cy="0"/>
          <a:chOff x="0" y="0"/>
          <a:chExt cx="0" cy="0"/>
        </a:xfrm>
      </p:grpSpPr>
      <p:pic>
        <p:nvPicPr>
          <p:cNvPr id="5399" name="Google Shape;5399;p87"/>
          <p:cNvPicPr preferRelativeResize="0"/>
          <p:nvPr/>
        </p:nvPicPr>
        <p:blipFill>
          <a:blip r:embed="rId3">
            <a:alphaModFix/>
          </a:blip>
          <a:stretch>
            <a:fillRect/>
          </a:stretch>
        </p:blipFill>
        <p:spPr>
          <a:xfrm>
            <a:off x="2455275" y="862013"/>
            <a:ext cx="4791075" cy="3419475"/>
          </a:xfrm>
          <a:prstGeom prst="rect">
            <a:avLst/>
          </a:prstGeom>
          <a:noFill/>
          <a:ln>
            <a:noFill/>
          </a:ln>
        </p:spPr>
      </p:pic>
      <p:sp>
        <p:nvSpPr>
          <p:cNvPr id="5400" name="Google Shape;5400;p87"/>
          <p:cNvSpPr/>
          <p:nvPr/>
        </p:nvSpPr>
        <p:spPr>
          <a:xfrm>
            <a:off x="4992300" y="3900200"/>
            <a:ext cx="2319600" cy="43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01" name="Google Shape;5401;p87"/>
          <p:cNvPicPr preferRelativeResize="0"/>
          <p:nvPr/>
        </p:nvPicPr>
        <p:blipFill>
          <a:blip r:embed="rId4">
            <a:alphaModFix/>
          </a:blip>
          <a:stretch>
            <a:fillRect/>
          </a:stretch>
        </p:blipFill>
        <p:spPr>
          <a:xfrm>
            <a:off x="6279250" y="3900200"/>
            <a:ext cx="864514" cy="504300"/>
          </a:xfrm>
          <a:prstGeom prst="rect">
            <a:avLst/>
          </a:prstGeom>
          <a:noFill/>
          <a:ln>
            <a:noFill/>
          </a:ln>
        </p:spPr>
      </p:pic>
      <p:pic>
        <p:nvPicPr>
          <p:cNvPr id="5402" name="Google Shape;5402;p87"/>
          <p:cNvPicPr preferRelativeResize="0"/>
          <p:nvPr/>
        </p:nvPicPr>
        <p:blipFill>
          <a:blip r:embed="rId5">
            <a:alphaModFix/>
          </a:blip>
          <a:stretch>
            <a:fillRect/>
          </a:stretch>
        </p:blipFill>
        <p:spPr>
          <a:xfrm>
            <a:off x="5126800" y="3853000"/>
            <a:ext cx="949675" cy="5410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6" name="Shape 5406"/>
        <p:cNvGrpSpPr/>
        <p:nvPr/>
      </p:nvGrpSpPr>
      <p:grpSpPr>
        <a:xfrm>
          <a:off x="0" y="0"/>
          <a:ext cx="0" cy="0"/>
          <a:chOff x="0" y="0"/>
          <a:chExt cx="0" cy="0"/>
        </a:xfrm>
      </p:grpSpPr>
      <p:pic>
        <p:nvPicPr>
          <p:cNvPr id="5407" name="Google Shape;5407;p88"/>
          <p:cNvPicPr preferRelativeResize="0"/>
          <p:nvPr/>
        </p:nvPicPr>
        <p:blipFill>
          <a:blip r:embed="rId3">
            <a:alphaModFix/>
          </a:blip>
          <a:stretch>
            <a:fillRect/>
          </a:stretch>
        </p:blipFill>
        <p:spPr>
          <a:xfrm>
            <a:off x="1026450" y="152400"/>
            <a:ext cx="7474171" cy="4838700"/>
          </a:xfrm>
          <a:prstGeom prst="rect">
            <a:avLst/>
          </a:prstGeom>
          <a:noFill/>
          <a:ln>
            <a:noFill/>
          </a:ln>
        </p:spPr>
      </p:pic>
      <p:sp>
        <p:nvSpPr>
          <p:cNvPr id="5408" name="Google Shape;5408;p88"/>
          <p:cNvSpPr/>
          <p:nvPr/>
        </p:nvSpPr>
        <p:spPr>
          <a:xfrm>
            <a:off x="5572225" y="4673400"/>
            <a:ext cx="2928300" cy="317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09" name="Google Shape;5409;p88"/>
          <p:cNvPicPr preferRelativeResize="0"/>
          <p:nvPr/>
        </p:nvPicPr>
        <p:blipFill>
          <a:blip r:embed="rId4">
            <a:alphaModFix/>
          </a:blip>
          <a:stretch>
            <a:fillRect/>
          </a:stretch>
        </p:blipFill>
        <p:spPr>
          <a:xfrm>
            <a:off x="5706675" y="4615150"/>
            <a:ext cx="563000" cy="225200"/>
          </a:xfrm>
          <a:prstGeom prst="rect">
            <a:avLst/>
          </a:prstGeom>
          <a:noFill/>
          <a:ln>
            <a:noFill/>
          </a:ln>
        </p:spPr>
      </p:pic>
      <p:pic>
        <p:nvPicPr>
          <p:cNvPr id="5410" name="Google Shape;5410;p88"/>
          <p:cNvPicPr preferRelativeResize="0"/>
          <p:nvPr/>
        </p:nvPicPr>
        <p:blipFill>
          <a:blip r:embed="rId5">
            <a:alphaModFix/>
          </a:blip>
          <a:stretch>
            <a:fillRect/>
          </a:stretch>
        </p:blipFill>
        <p:spPr>
          <a:xfrm>
            <a:off x="7048350" y="4673400"/>
            <a:ext cx="563000" cy="208515"/>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4" name="Shape 5414"/>
        <p:cNvGrpSpPr/>
        <p:nvPr/>
      </p:nvGrpSpPr>
      <p:grpSpPr>
        <a:xfrm>
          <a:off x="0" y="0"/>
          <a:ext cx="0" cy="0"/>
          <a:chOff x="0" y="0"/>
          <a:chExt cx="0" cy="0"/>
        </a:xfrm>
      </p:grpSpPr>
      <p:pic>
        <p:nvPicPr>
          <p:cNvPr id="5415" name="Google Shape;5415;p89"/>
          <p:cNvPicPr preferRelativeResize="0"/>
          <p:nvPr/>
        </p:nvPicPr>
        <p:blipFill>
          <a:blip r:embed="rId3">
            <a:alphaModFix/>
          </a:blip>
          <a:stretch>
            <a:fillRect/>
          </a:stretch>
        </p:blipFill>
        <p:spPr>
          <a:xfrm>
            <a:off x="152400" y="270825"/>
            <a:ext cx="8839200" cy="4445381"/>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9" name="Shape 5419"/>
        <p:cNvGrpSpPr/>
        <p:nvPr/>
      </p:nvGrpSpPr>
      <p:grpSpPr>
        <a:xfrm>
          <a:off x="0" y="0"/>
          <a:ext cx="0" cy="0"/>
          <a:chOff x="0" y="0"/>
          <a:chExt cx="0" cy="0"/>
        </a:xfrm>
      </p:grpSpPr>
      <p:graphicFrame>
        <p:nvGraphicFramePr>
          <p:cNvPr id="5420" name="Google Shape;5420;p90"/>
          <p:cNvGraphicFramePr/>
          <p:nvPr/>
        </p:nvGraphicFramePr>
        <p:xfrm>
          <a:off x="136375" y="869650"/>
          <a:ext cx="3000000" cy="3000000"/>
        </p:xfrm>
        <a:graphic>
          <a:graphicData uri="http://schemas.openxmlformats.org/drawingml/2006/table">
            <a:tbl>
              <a:tblPr>
                <a:noFill/>
                <a:tableStyleId>{0AD3F0A6-10B1-4434-8DCA-E225A0C9FA2A}</a:tableStyleId>
              </a:tblPr>
              <a:tblGrid>
                <a:gridCol w="650750"/>
                <a:gridCol w="461575"/>
                <a:gridCol w="539275"/>
                <a:gridCol w="539275"/>
                <a:gridCol w="539275"/>
                <a:gridCol w="539275"/>
                <a:gridCol w="539275"/>
                <a:gridCol w="539275"/>
                <a:gridCol w="539275"/>
                <a:gridCol w="539275"/>
                <a:gridCol w="539275"/>
                <a:gridCol w="539275"/>
                <a:gridCol w="539275"/>
                <a:gridCol w="583000"/>
                <a:gridCol w="495550"/>
              </a:tblGrid>
              <a:tr h="1018150">
                <a:tc>
                  <a:txBody>
                    <a:bodyPr/>
                    <a:lstStyle/>
                    <a:p>
                      <a:pPr indent="0" lvl="0" marL="0" rtl="0" algn="l">
                        <a:spcBef>
                          <a:spcPts val="0"/>
                        </a:spcBef>
                        <a:spcAft>
                          <a:spcPts val="0"/>
                        </a:spcAft>
                        <a:buNone/>
                      </a:pPr>
                      <a:r>
                        <a:rPr lang="en"/>
                        <a:t>Test Subject</a:t>
                      </a:r>
                      <a:endParaRPr/>
                    </a:p>
                  </a:txBody>
                  <a:tcPr marT="91425" marB="91425" marR="91425" marL="91425"/>
                </a:tc>
                <a:tc>
                  <a:txBody>
                    <a:bodyPr/>
                    <a:lstStyle/>
                    <a:p>
                      <a:pPr indent="0" lvl="0" marL="0" rtl="0" algn="l">
                        <a:spcBef>
                          <a:spcPts val="0"/>
                        </a:spcBef>
                        <a:spcAft>
                          <a:spcPts val="0"/>
                        </a:spcAft>
                        <a:buNone/>
                      </a:pPr>
                      <a:r>
                        <a:rPr lang="en"/>
                        <a:t>S1</a:t>
                      </a:r>
                      <a:endParaRPr/>
                    </a:p>
                  </a:txBody>
                  <a:tcPr marT="91425" marB="91425" marR="91425" marL="91425"/>
                </a:tc>
                <a:tc>
                  <a:txBody>
                    <a:bodyPr/>
                    <a:lstStyle/>
                    <a:p>
                      <a:pPr indent="0" lvl="0" marL="0" rtl="0" algn="l">
                        <a:spcBef>
                          <a:spcPts val="0"/>
                        </a:spcBef>
                        <a:spcAft>
                          <a:spcPts val="0"/>
                        </a:spcAft>
                        <a:buNone/>
                      </a:pPr>
                      <a:r>
                        <a:rPr lang="en"/>
                        <a:t>S2</a:t>
                      </a:r>
                      <a:endParaRPr/>
                    </a:p>
                  </a:txBody>
                  <a:tcPr marT="91425" marB="91425" marR="91425" marL="91425"/>
                </a:tc>
                <a:tc>
                  <a:txBody>
                    <a:bodyPr/>
                    <a:lstStyle/>
                    <a:p>
                      <a:pPr indent="0" lvl="0" marL="0" rtl="0" algn="l">
                        <a:spcBef>
                          <a:spcPts val="0"/>
                        </a:spcBef>
                        <a:spcAft>
                          <a:spcPts val="0"/>
                        </a:spcAft>
                        <a:buNone/>
                      </a:pPr>
                      <a:r>
                        <a:rPr lang="en"/>
                        <a:t>S3</a:t>
                      </a:r>
                      <a:endParaRPr/>
                    </a:p>
                  </a:txBody>
                  <a:tcPr marT="91425" marB="91425" marR="91425" marL="91425"/>
                </a:tc>
                <a:tc>
                  <a:txBody>
                    <a:bodyPr/>
                    <a:lstStyle/>
                    <a:p>
                      <a:pPr indent="0" lvl="0" marL="0" rtl="0" algn="l">
                        <a:spcBef>
                          <a:spcPts val="0"/>
                        </a:spcBef>
                        <a:spcAft>
                          <a:spcPts val="0"/>
                        </a:spcAft>
                        <a:buNone/>
                      </a:pPr>
                      <a:r>
                        <a:rPr lang="en"/>
                        <a:t>S4</a:t>
                      </a:r>
                      <a:endParaRPr/>
                    </a:p>
                  </a:txBody>
                  <a:tcPr marT="91425" marB="91425" marR="91425" marL="91425"/>
                </a:tc>
                <a:tc>
                  <a:txBody>
                    <a:bodyPr/>
                    <a:lstStyle/>
                    <a:p>
                      <a:pPr indent="0" lvl="0" marL="0" rtl="0" algn="l">
                        <a:spcBef>
                          <a:spcPts val="0"/>
                        </a:spcBef>
                        <a:spcAft>
                          <a:spcPts val="0"/>
                        </a:spcAft>
                        <a:buNone/>
                      </a:pPr>
                      <a:r>
                        <a:rPr lang="en"/>
                        <a:t>S5</a:t>
                      </a:r>
                      <a:endParaRPr/>
                    </a:p>
                  </a:txBody>
                  <a:tcPr marT="91425" marB="91425" marR="91425" marL="91425"/>
                </a:tc>
                <a:tc>
                  <a:txBody>
                    <a:bodyPr/>
                    <a:lstStyle/>
                    <a:p>
                      <a:pPr indent="0" lvl="0" marL="0" rtl="0" algn="l">
                        <a:spcBef>
                          <a:spcPts val="0"/>
                        </a:spcBef>
                        <a:spcAft>
                          <a:spcPts val="0"/>
                        </a:spcAft>
                        <a:buNone/>
                      </a:pPr>
                      <a:r>
                        <a:rPr lang="en"/>
                        <a:t>S6</a:t>
                      </a:r>
                      <a:endParaRPr/>
                    </a:p>
                  </a:txBody>
                  <a:tcPr marT="91425" marB="91425" marR="91425" marL="91425"/>
                </a:tc>
                <a:tc>
                  <a:txBody>
                    <a:bodyPr/>
                    <a:lstStyle/>
                    <a:p>
                      <a:pPr indent="0" lvl="0" marL="0" rtl="0" algn="l">
                        <a:spcBef>
                          <a:spcPts val="0"/>
                        </a:spcBef>
                        <a:spcAft>
                          <a:spcPts val="0"/>
                        </a:spcAft>
                        <a:buNone/>
                      </a:pPr>
                      <a:r>
                        <a:rPr lang="en"/>
                        <a:t>S7</a:t>
                      </a:r>
                      <a:endParaRPr/>
                    </a:p>
                  </a:txBody>
                  <a:tcPr marT="91425" marB="91425" marR="91425" marL="91425"/>
                </a:tc>
                <a:tc>
                  <a:txBody>
                    <a:bodyPr/>
                    <a:lstStyle/>
                    <a:p>
                      <a:pPr indent="0" lvl="0" marL="0" rtl="0" algn="l">
                        <a:spcBef>
                          <a:spcPts val="0"/>
                        </a:spcBef>
                        <a:spcAft>
                          <a:spcPts val="0"/>
                        </a:spcAft>
                        <a:buNone/>
                      </a:pPr>
                      <a:r>
                        <a:rPr lang="en"/>
                        <a:t>S8</a:t>
                      </a:r>
                      <a:endParaRPr/>
                    </a:p>
                  </a:txBody>
                  <a:tcPr marT="91425" marB="91425" marR="91425" marL="91425"/>
                </a:tc>
                <a:tc>
                  <a:txBody>
                    <a:bodyPr/>
                    <a:lstStyle/>
                    <a:p>
                      <a:pPr indent="0" lvl="0" marL="0" rtl="0" algn="l">
                        <a:spcBef>
                          <a:spcPts val="0"/>
                        </a:spcBef>
                        <a:spcAft>
                          <a:spcPts val="0"/>
                        </a:spcAft>
                        <a:buNone/>
                      </a:pPr>
                      <a:r>
                        <a:rPr lang="en"/>
                        <a:t>S9</a:t>
                      </a:r>
                      <a:endParaRPr/>
                    </a:p>
                  </a:txBody>
                  <a:tcPr marT="91425" marB="91425" marR="91425" marL="91425"/>
                </a:tc>
                <a:tc>
                  <a:txBody>
                    <a:bodyPr/>
                    <a:lstStyle/>
                    <a:p>
                      <a:pPr indent="0" lvl="0" marL="0" rtl="0" algn="l">
                        <a:spcBef>
                          <a:spcPts val="0"/>
                        </a:spcBef>
                        <a:spcAft>
                          <a:spcPts val="0"/>
                        </a:spcAft>
                        <a:buNone/>
                      </a:pPr>
                      <a:r>
                        <a:rPr lang="en"/>
                        <a:t>S10</a:t>
                      </a:r>
                      <a:endParaRPr/>
                    </a:p>
                  </a:txBody>
                  <a:tcPr marT="91425" marB="91425" marR="91425" marL="91425"/>
                </a:tc>
                <a:tc>
                  <a:txBody>
                    <a:bodyPr/>
                    <a:lstStyle/>
                    <a:p>
                      <a:pPr indent="0" lvl="0" marL="0" rtl="0" algn="l">
                        <a:spcBef>
                          <a:spcPts val="0"/>
                        </a:spcBef>
                        <a:spcAft>
                          <a:spcPts val="0"/>
                        </a:spcAft>
                        <a:buNone/>
                      </a:pPr>
                      <a:r>
                        <a:rPr lang="en"/>
                        <a:t>S11</a:t>
                      </a:r>
                      <a:endParaRPr/>
                    </a:p>
                  </a:txBody>
                  <a:tcPr marT="91425" marB="91425" marR="91425" marL="91425"/>
                </a:tc>
                <a:tc>
                  <a:txBody>
                    <a:bodyPr/>
                    <a:lstStyle/>
                    <a:p>
                      <a:pPr indent="0" lvl="0" marL="0" rtl="0" algn="l">
                        <a:spcBef>
                          <a:spcPts val="0"/>
                        </a:spcBef>
                        <a:spcAft>
                          <a:spcPts val="0"/>
                        </a:spcAft>
                        <a:buNone/>
                      </a:pPr>
                      <a:r>
                        <a:rPr lang="en"/>
                        <a:t>S12</a:t>
                      </a:r>
                      <a:endParaRPr/>
                    </a:p>
                  </a:txBody>
                  <a:tcPr marT="91425" marB="91425" marR="91425" marL="91425"/>
                </a:tc>
                <a:tc>
                  <a:txBody>
                    <a:bodyPr/>
                    <a:lstStyle/>
                    <a:p>
                      <a:pPr indent="0" lvl="0" marL="0" rtl="0" algn="l">
                        <a:spcBef>
                          <a:spcPts val="0"/>
                        </a:spcBef>
                        <a:spcAft>
                          <a:spcPts val="0"/>
                        </a:spcAft>
                        <a:buNone/>
                      </a:pPr>
                      <a:r>
                        <a:rPr lang="en"/>
                        <a:t>S13</a:t>
                      </a:r>
                      <a:endParaRPr/>
                    </a:p>
                  </a:txBody>
                  <a:tcPr marT="91425" marB="91425" marR="91425" marL="91425"/>
                </a:tc>
                <a:tc>
                  <a:txBody>
                    <a:bodyPr/>
                    <a:lstStyle/>
                    <a:p>
                      <a:pPr indent="0" lvl="0" marL="0" rtl="0" algn="l">
                        <a:spcBef>
                          <a:spcPts val="0"/>
                        </a:spcBef>
                        <a:spcAft>
                          <a:spcPts val="0"/>
                        </a:spcAft>
                        <a:buNone/>
                      </a:pPr>
                      <a:r>
                        <a:rPr lang="en"/>
                        <a:t>Average Accuracy</a:t>
                      </a:r>
                      <a:endParaRPr/>
                    </a:p>
                  </a:txBody>
                  <a:tcPr marT="91425" marB="91425" marR="91425" marL="91425"/>
                </a:tc>
              </a:tr>
              <a:tr h="558575">
                <a:tc>
                  <a:txBody>
                    <a:bodyPr/>
                    <a:lstStyle/>
                    <a:p>
                      <a:pPr indent="0" lvl="0" marL="0" rtl="0" algn="l">
                        <a:spcBef>
                          <a:spcPts val="0"/>
                        </a:spcBef>
                        <a:spcAft>
                          <a:spcPts val="0"/>
                        </a:spcAft>
                        <a:buNone/>
                      </a:pPr>
                      <a:r>
                        <a:rPr lang="en"/>
                        <a:t>Pain Intensity</a:t>
                      </a:r>
                      <a:endParaRPr/>
                    </a:p>
                  </a:txBody>
                  <a:tcPr marT="91425" marB="91425" marR="91425" marL="91425"/>
                </a:tc>
                <a:tc>
                  <a:txBody>
                    <a:bodyPr/>
                    <a:lstStyle/>
                    <a:p>
                      <a:pPr indent="0" lvl="0" marL="0" rtl="0" algn="l">
                        <a:spcBef>
                          <a:spcPts val="0"/>
                        </a:spcBef>
                        <a:spcAft>
                          <a:spcPts val="0"/>
                        </a:spcAft>
                        <a:buNone/>
                      </a:pPr>
                      <a:r>
                        <a:rPr lang="en"/>
                        <a:t>0.8209</a:t>
                      </a:r>
                      <a:endParaRPr/>
                    </a:p>
                  </a:txBody>
                  <a:tcPr marT="91425" marB="91425" marR="91425" marL="91425"/>
                </a:tc>
                <a:tc>
                  <a:txBody>
                    <a:bodyPr/>
                    <a:lstStyle/>
                    <a:p>
                      <a:pPr indent="0" lvl="0" marL="0" rtl="0" algn="l">
                        <a:spcBef>
                          <a:spcPts val="0"/>
                        </a:spcBef>
                        <a:spcAft>
                          <a:spcPts val="0"/>
                        </a:spcAft>
                        <a:buNone/>
                      </a:pPr>
                      <a:r>
                        <a:rPr lang="en"/>
                        <a:t>0.8882</a:t>
                      </a:r>
                      <a:endParaRPr/>
                    </a:p>
                  </a:txBody>
                  <a:tcPr marT="91425" marB="91425" marR="91425" marL="91425"/>
                </a:tc>
                <a:tc>
                  <a:txBody>
                    <a:bodyPr/>
                    <a:lstStyle/>
                    <a:p>
                      <a:pPr indent="0" lvl="0" marL="0" rtl="0" algn="l">
                        <a:spcBef>
                          <a:spcPts val="0"/>
                        </a:spcBef>
                        <a:spcAft>
                          <a:spcPts val="0"/>
                        </a:spcAft>
                        <a:buNone/>
                      </a:pPr>
                      <a:r>
                        <a:rPr lang="en"/>
                        <a:t>0.9569</a:t>
                      </a:r>
                      <a:endParaRPr/>
                    </a:p>
                  </a:txBody>
                  <a:tcPr marT="91425" marB="91425" marR="91425" marL="91425"/>
                </a:tc>
                <a:tc>
                  <a:txBody>
                    <a:bodyPr/>
                    <a:lstStyle/>
                    <a:p>
                      <a:pPr indent="0" lvl="0" marL="0" rtl="0" algn="l">
                        <a:spcBef>
                          <a:spcPts val="0"/>
                        </a:spcBef>
                        <a:spcAft>
                          <a:spcPts val="0"/>
                        </a:spcAft>
                        <a:buNone/>
                      </a:pPr>
                      <a:r>
                        <a:rPr lang="en"/>
                        <a:t>0.9625</a:t>
                      </a:r>
                      <a:endParaRPr/>
                    </a:p>
                  </a:txBody>
                  <a:tcPr marT="91425" marB="91425" marR="91425" marL="91425"/>
                </a:tc>
                <a:tc>
                  <a:txBody>
                    <a:bodyPr/>
                    <a:lstStyle/>
                    <a:p>
                      <a:pPr indent="0" lvl="0" marL="0" rtl="0" algn="l">
                        <a:spcBef>
                          <a:spcPts val="0"/>
                        </a:spcBef>
                        <a:spcAft>
                          <a:spcPts val="0"/>
                        </a:spcAft>
                        <a:buNone/>
                      </a:pPr>
                      <a:r>
                        <a:rPr lang="en"/>
                        <a:t>0.9322</a:t>
                      </a:r>
                      <a:endParaRPr/>
                    </a:p>
                  </a:txBody>
                  <a:tcPr marT="91425" marB="91425" marR="91425" marL="91425"/>
                </a:tc>
                <a:tc>
                  <a:txBody>
                    <a:bodyPr/>
                    <a:lstStyle/>
                    <a:p>
                      <a:pPr indent="0" lvl="0" marL="0" rtl="0" algn="l">
                        <a:spcBef>
                          <a:spcPts val="0"/>
                        </a:spcBef>
                        <a:spcAft>
                          <a:spcPts val="0"/>
                        </a:spcAft>
                        <a:buNone/>
                      </a:pPr>
                      <a:r>
                        <a:rPr lang="en"/>
                        <a:t>0.9563</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0.9707</a:t>
                      </a:r>
                      <a:endParaRPr/>
                    </a:p>
                  </a:txBody>
                  <a:tcPr marT="91425" marB="91425" marR="91425" marL="91425"/>
                </a:tc>
                <a:tc>
                  <a:txBody>
                    <a:bodyPr/>
                    <a:lstStyle/>
                    <a:p>
                      <a:pPr indent="0" lvl="0" marL="0" rtl="0" algn="l">
                        <a:spcBef>
                          <a:spcPts val="0"/>
                        </a:spcBef>
                        <a:spcAft>
                          <a:spcPts val="0"/>
                        </a:spcAft>
                        <a:buNone/>
                      </a:pPr>
                      <a:r>
                        <a:rPr lang="en"/>
                        <a:t>0.9809</a:t>
                      </a:r>
                      <a:endParaRPr/>
                    </a:p>
                  </a:txBody>
                  <a:tcPr marT="91425" marB="91425" marR="91425" marL="91425"/>
                </a:tc>
                <a:tc>
                  <a:txBody>
                    <a:bodyPr/>
                    <a:lstStyle/>
                    <a:p>
                      <a:pPr indent="0" lvl="0" marL="0" rtl="0" algn="l">
                        <a:spcBef>
                          <a:spcPts val="0"/>
                        </a:spcBef>
                        <a:spcAft>
                          <a:spcPts val="0"/>
                        </a:spcAft>
                        <a:buNone/>
                      </a:pPr>
                      <a:r>
                        <a:rPr lang="en"/>
                        <a:t>0.9226</a:t>
                      </a:r>
                      <a:endParaRPr/>
                    </a:p>
                  </a:txBody>
                  <a:tcPr marT="91425" marB="91425" marR="91425" marL="91425"/>
                </a:tc>
                <a:tc>
                  <a:txBody>
                    <a:bodyPr/>
                    <a:lstStyle/>
                    <a:p>
                      <a:pPr indent="0" lvl="0" marL="0" rtl="0" algn="l">
                        <a:spcBef>
                          <a:spcPts val="0"/>
                        </a:spcBef>
                        <a:spcAft>
                          <a:spcPts val="0"/>
                        </a:spcAft>
                        <a:buNone/>
                      </a:pPr>
                      <a:r>
                        <a:rPr lang="en"/>
                        <a:t>0.9015</a:t>
                      </a:r>
                      <a:endParaRPr/>
                    </a:p>
                  </a:txBody>
                  <a:tcPr marT="91425" marB="91425" marR="91425" marL="91425"/>
                </a:tc>
                <a:tc>
                  <a:txBody>
                    <a:bodyPr/>
                    <a:lstStyle/>
                    <a:p>
                      <a:pPr indent="0" lvl="0" marL="0" rtl="0" algn="l">
                        <a:spcBef>
                          <a:spcPts val="0"/>
                        </a:spcBef>
                        <a:spcAft>
                          <a:spcPts val="0"/>
                        </a:spcAft>
                        <a:buNone/>
                      </a:pPr>
                      <a:r>
                        <a:rPr lang="en"/>
                        <a:t>0.892</a:t>
                      </a:r>
                      <a:endParaRPr/>
                    </a:p>
                  </a:txBody>
                  <a:tcPr marT="91425" marB="91425" marR="91425" marL="91425"/>
                </a:tc>
                <a:tc>
                  <a:txBody>
                    <a:bodyPr/>
                    <a:lstStyle/>
                    <a:p>
                      <a:pPr indent="0" lvl="0" marL="0" rtl="0" algn="l">
                        <a:spcBef>
                          <a:spcPts val="0"/>
                        </a:spcBef>
                        <a:spcAft>
                          <a:spcPts val="0"/>
                        </a:spcAft>
                        <a:buNone/>
                      </a:pPr>
                      <a:r>
                        <a:rPr lang="en"/>
                        <a:t>0.8094</a:t>
                      </a:r>
                      <a:endParaRPr/>
                    </a:p>
                  </a:txBody>
                  <a:tcPr marT="91425" marB="91425" marR="91425" marL="91425"/>
                </a:tc>
                <a:tc>
                  <a:txBody>
                    <a:bodyPr/>
                    <a:lstStyle/>
                    <a:p>
                      <a:pPr indent="0" lvl="0" marL="0" rtl="0" algn="l">
                        <a:spcBef>
                          <a:spcPts val="0"/>
                        </a:spcBef>
                        <a:spcAft>
                          <a:spcPts val="0"/>
                        </a:spcAft>
                        <a:buNone/>
                      </a:pPr>
                      <a:r>
                        <a:rPr lang="en"/>
                        <a:t>0.922623077</a:t>
                      </a:r>
                      <a:endParaRPr/>
                    </a:p>
                  </a:txBody>
                  <a:tcPr marT="91425" marB="91425" marR="91425" marL="91425"/>
                </a:tc>
              </a:tr>
              <a:tr h="558575">
                <a:tc>
                  <a:txBody>
                    <a:bodyPr/>
                    <a:lstStyle/>
                    <a:p>
                      <a:pPr indent="0" lvl="0" marL="0" rtl="0" algn="l">
                        <a:spcBef>
                          <a:spcPts val="0"/>
                        </a:spcBef>
                        <a:spcAft>
                          <a:spcPts val="0"/>
                        </a:spcAft>
                        <a:buNone/>
                      </a:pPr>
                      <a:r>
                        <a:rPr lang="en"/>
                        <a:t>Pain Location</a:t>
                      </a:r>
                      <a:endParaRPr/>
                    </a:p>
                  </a:txBody>
                  <a:tcPr marT="91425" marB="91425" marR="91425" marL="91425"/>
                </a:tc>
                <a:tc>
                  <a:txBody>
                    <a:bodyPr/>
                    <a:lstStyle/>
                    <a:p>
                      <a:pPr indent="0" lvl="0" marL="0" rtl="0" algn="l">
                        <a:spcBef>
                          <a:spcPts val="0"/>
                        </a:spcBef>
                        <a:spcAft>
                          <a:spcPts val="0"/>
                        </a:spcAft>
                        <a:buNone/>
                      </a:pPr>
                      <a:r>
                        <a:rPr lang="en"/>
                        <a:t>0.7243</a:t>
                      </a:r>
                      <a:endParaRPr/>
                    </a:p>
                  </a:txBody>
                  <a:tcPr marT="91425" marB="91425" marR="91425" marL="91425"/>
                </a:tc>
                <a:tc>
                  <a:txBody>
                    <a:bodyPr/>
                    <a:lstStyle/>
                    <a:p>
                      <a:pPr indent="0" lvl="0" marL="0" rtl="0" algn="l">
                        <a:spcBef>
                          <a:spcPts val="0"/>
                        </a:spcBef>
                        <a:spcAft>
                          <a:spcPts val="0"/>
                        </a:spcAft>
                        <a:buNone/>
                      </a:pPr>
                      <a:r>
                        <a:rPr lang="en"/>
                        <a:t>0.8028</a:t>
                      </a:r>
                      <a:endParaRPr/>
                    </a:p>
                  </a:txBody>
                  <a:tcPr marT="91425" marB="91425" marR="91425" marL="91425"/>
                </a:tc>
                <a:tc>
                  <a:txBody>
                    <a:bodyPr/>
                    <a:lstStyle/>
                    <a:p>
                      <a:pPr indent="0" lvl="0" marL="0" rtl="0" algn="l">
                        <a:spcBef>
                          <a:spcPts val="0"/>
                        </a:spcBef>
                        <a:spcAft>
                          <a:spcPts val="0"/>
                        </a:spcAft>
                        <a:buNone/>
                      </a:pPr>
                      <a:r>
                        <a:rPr lang="en"/>
                        <a:t>0.9397</a:t>
                      </a:r>
                      <a:endParaRPr/>
                    </a:p>
                  </a:txBody>
                  <a:tcPr marT="91425" marB="91425" marR="91425" marL="91425"/>
                </a:tc>
                <a:tc>
                  <a:txBody>
                    <a:bodyPr/>
                    <a:lstStyle/>
                    <a:p>
                      <a:pPr indent="0" lvl="0" marL="0" rtl="0" algn="l">
                        <a:spcBef>
                          <a:spcPts val="0"/>
                        </a:spcBef>
                        <a:spcAft>
                          <a:spcPts val="0"/>
                        </a:spcAft>
                        <a:buNone/>
                      </a:pPr>
                      <a:r>
                        <a:rPr lang="en"/>
                        <a:t>0.9951</a:t>
                      </a:r>
                      <a:endParaRPr/>
                    </a:p>
                  </a:txBody>
                  <a:tcPr marT="91425" marB="91425" marR="91425" marL="91425"/>
                </a:tc>
                <a:tc>
                  <a:txBody>
                    <a:bodyPr/>
                    <a:lstStyle/>
                    <a:p>
                      <a:pPr indent="0" lvl="0" marL="0" rtl="0" algn="l">
                        <a:spcBef>
                          <a:spcPts val="0"/>
                        </a:spcBef>
                        <a:spcAft>
                          <a:spcPts val="0"/>
                        </a:spcAft>
                        <a:buNone/>
                      </a:pPr>
                      <a:r>
                        <a:rPr lang="en"/>
                        <a:t>0.9286</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0.9948</a:t>
                      </a:r>
                      <a:endParaRPr/>
                    </a:p>
                  </a:txBody>
                  <a:tcPr marT="91425" marB="91425" marR="91425" marL="91425"/>
                </a:tc>
                <a:tc>
                  <a:txBody>
                    <a:bodyPr/>
                    <a:lstStyle/>
                    <a:p>
                      <a:pPr indent="0" lvl="0" marL="0" rtl="0" algn="l">
                        <a:spcBef>
                          <a:spcPts val="0"/>
                        </a:spcBef>
                        <a:spcAft>
                          <a:spcPts val="0"/>
                        </a:spcAft>
                        <a:buNone/>
                      </a:pPr>
                      <a:r>
                        <a:rPr lang="en"/>
                        <a:t>0.9088</a:t>
                      </a:r>
                      <a:endParaRPr/>
                    </a:p>
                  </a:txBody>
                  <a:tcPr marT="91425" marB="91425" marR="91425" marL="91425"/>
                </a:tc>
                <a:tc>
                  <a:txBody>
                    <a:bodyPr/>
                    <a:lstStyle/>
                    <a:p>
                      <a:pPr indent="0" lvl="0" marL="0" rtl="0" algn="l">
                        <a:spcBef>
                          <a:spcPts val="0"/>
                        </a:spcBef>
                        <a:spcAft>
                          <a:spcPts val="0"/>
                        </a:spcAft>
                        <a:buNone/>
                      </a:pPr>
                      <a:r>
                        <a:rPr lang="en"/>
                        <a:t>0.8844</a:t>
                      </a:r>
                      <a:endParaRPr/>
                    </a:p>
                  </a:txBody>
                  <a:tcPr marT="91425" marB="91425" marR="91425" marL="91425"/>
                </a:tc>
                <a:tc>
                  <a:txBody>
                    <a:bodyPr/>
                    <a:lstStyle/>
                    <a:p>
                      <a:pPr indent="0" lvl="0" marL="0" rtl="0" algn="l">
                        <a:spcBef>
                          <a:spcPts val="0"/>
                        </a:spcBef>
                        <a:spcAft>
                          <a:spcPts val="0"/>
                        </a:spcAft>
                        <a:buNone/>
                      </a:pPr>
                      <a:r>
                        <a:rPr lang="en"/>
                        <a:t>0.8956</a:t>
                      </a:r>
                      <a:endParaRPr/>
                    </a:p>
                  </a:txBody>
                  <a:tcPr marT="91425" marB="91425" marR="91425" marL="91425"/>
                </a:tc>
                <a:tc>
                  <a:txBody>
                    <a:bodyPr/>
                    <a:lstStyle/>
                    <a:p>
                      <a:pPr indent="0" lvl="0" marL="0" rtl="0" algn="l">
                        <a:spcBef>
                          <a:spcPts val="0"/>
                        </a:spcBef>
                        <a:spcAft>
                          <a:spcPts val="0"/>
                        </a:spcAft>
                        <a:buNone/>
                      </a:pPr>
                      <a:r>
                        <a:rPr lang="en"/>
                        <a:t>0.8816</a:t>
                      </a:r>
                      <a:endParaRPr/>
                    </a:p>
                  </a:txBody>
                  <a:tcPr marT="91425" marB="91425" marR="91425" marL="91425"/>
                </a:tc>
                <a:tc>
                  <a:txBody>
                    <a:bodyPr/>
                    <a:lstStyle/>
                    <a:p>
                      <a:pPr indent="0" lvl="0" marL="0" rtl="0" algn="l">
                        <a:spcBef>
                          <a:spcPts val="0"/>
                        </a:spcBef>
                        <a:spcAft>
                          <a:spcPts val="0"/>
                        </a:spcAft>
                        <a:buNone/>
                      </a:pPr>
                      <a:r>
                        <a:rPr lang="en"/>
                        <a:t>0.7081</a:t>
                      </a:r>
                      <a:endParaRPr/>
                    </a:p>
                  </a:txBody>
                  <a:tcPr marT="91425" marB="91425" marR="91425" marL="91425"/>
                </a:tc>
                <a:tc>
                  <a:txBody>
                    <a:bodyPr/>
                    <a:lstStyle/>
                    <a:p>
                      <a:pPr indent="0" lvl="0" marL="0" rtl="0" algn="l">
                        <a:spcBef>
                          <a:spcPts val="0"/>
                        </a:spcBef>
                        <a:spcAft>
                          <a:spcPts val="0"/>
                        </a:spcAft>
                        <a:buNone/>
                      </a:pPr>
                      <a:r>
                        <a:rPr lang="en"/>
                        <a:t>0.7591</a:t>
                      </a:r>
                      <a:endParaRPr/>
                    </a:p>
                  </a:txBody>
                  <a:tcPr marT="91425" marB="91425" marR="91425" marL="91425"/>
                </a:tc>
                <a:tc>
                  <a:txBody>
                    <a:bodyPr/>
                    <a:lstStyle/>
                    <a:p>
                      <a:pPr indent="0" lvl="0" marL="0" rtl="0" algn="l">
                        <a:spcBef>
                          <a:spcPts val="0"/>
                        </a:spcBef>
                        <a:spcAft>
                          <a:spcPts val="0"/>
                        </a:spcAft>
                        <a:buNone/>
                      </a:pPr>
                      <a:r>
                        <a:rPr lang="en"/>
                        <a:t>0.878684615</a:t>
                      </a:r>
                      <a:endParaRPr/>
                    </a:p>
                  </a:txBody>
                  <a:tcPr marT="91425" marB="91425" marR="91425" marL="91425"/>
                </a:tc>
              </a:tr>
            </a:tbl>
          </a:graphicData>
        </a:graphic>
      </p:graphicFrame>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4" name="Shape 5424"/>
        <p:cNvGrpSpPr/>
        <p:nvPr/>
      </p:nvGrpSpPr>
      <p:grpSpPr>
        <a:xfrm>
          <a:off x="0" y="0"/>
          <a:ext cx="0" cy="0"/>
          <a:chOff x="0" y="0"/>
          <a:chExt cx="0" cy="0"/>
        </a:xfrm>
      </p:grpSpPr>
      <p:pic>
        <p:nvPicPr>
          <p:cNvPr id="5425" name="Google Shape;5425;p91"/>
          <p:cNvPicPr preferRelativeResize="0"/>
          <p:nvPr/>
        </p:nvPicPr>
        <p:blipFill>
          <a:blip r:embed="rId3">
            <a:alphaModFix/>
          </a:blip>
          <a:stretch>
            <a:fillRect/>
          </a:stretch>
        </p:blipFill>
        <p:spPr>
          <a:xfrm>
            <a:off x="2334000" y="152400"/>
            <a:ext cx="2821042"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4" name="Shape 134"/>
        <p:cNvGrpSpPr/>
        <p:nvPr/>
      </p:nvGrpSpPr>
      <p:grpSpPr>
        <a:xfrm>
          <a:off x="0" y="0"/>
          <a:ext cx="0" cy="0"/>
          <a:chOff x="0" y="0"/>
          <a:chExt cx="0" cy="0"/>
        </a:xfrm>
      </p:grpSpPr>
      <p:sp>
        <p:nvSpPr>
          <p:cNvPr id="135" name="Google Shape;135;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36" name="Google Shape;136;p20"/>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Softmax</a:t>
            </a:r>
            <a:endParaRPr sz="1900">
              <a:solidFill>
                <a:srgbClr val="FFFFFF"/>
              </a:solidFill>
            </a:endParaRPr>
          </a:p>
        </p:txBody>
      </p:sp>
      <p:sp>
        <p:nvSpPr>
          <p:cNvPr id="137" name="Google Shape;137;p20"/>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Convolve</a:t>
            </a:r>
            <a:endParaRPr sz="1900">
              <a:solidFill>
                <a:srgbClr val="FFFFFF"/>
              </a:solidFill>
            </a:endParaRPr>
          </a:p>
        </p:txBody>
      </p:sp>
      <p:sp>
        <p:nvSpPr>
          <p:cNvPr id="138" name="Google Shape;138;p20"/>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Sharpen</a:t>
            </a:r>
            <a:endParaRPr sz="1900">
              <a:solidFill>
                <a:srgbClr val="FFFFFF"/>
              </a:solidFill>
            </a:endParaRPr>
          </a:p>
        </p:txBody>
      </p:sp>
      <p:grpSp>
        <p:nvGrpSpPr>
          <p:cNvPr id="139" name="Google Shape;139;p20"/>
          <p:cNvGrpSpPr/>
          <p:nvPr/>
        </p:nvGrpSpPr>
        <p:grpSpPr>
          <a:xfrm>
            <a:off x="7503475" y="2801025"/>
            <a:ext cx="535200" cy="535200"/>
            <a:chOff x="7503475" y="2801025"/>
            <a:chExt cx="535200" cy="535200"/>
          </a:xfrm>
        </p:grpSpPr>
        <p:sp>
          <p:nvSpPr>
            <p:cNvPr id="140" name="Google Shape;140;p20"/>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141" name="Google Shape;141;p20"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142" name="Google Shape;142;p20"/>
          <p:cNvGrpSpPr/>
          <p:nvPr/>
        </p:nvGrpSpPr>
        <p:grpSpPr>
          <a:xfrm>
            <a:off x="7503475" y="1856950"/>
            <a:ext cx="535200" cy="535200"/>
            <a:chOff x="7503475" y="1856950"/>
            <a:chExt cx="535200" cy="535200"/>
          </a:xfrm>
        </p:grpSpPr>
        <p:sp>
          <p:nvSpPr>
            <p:cNvPr id="143" name="Google Shape;143;p20"/>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144" name="Google Shape;144;p20"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descr="+" id="145" name="Google Shape;145;p20"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146" name="Google Shape;146;p20"/>
          <p:cNvGrpSpPr/>
          <p:nvPr/>
        </p:nvGrpSpPr>
        <p:grpSpPr>
          <a:xfrm>
            <a:off x="7503475" y="912875"/>
            <a:ext cx="535200" cy="535200"/>
            <a:chOff x="7503475" y="912875"/>
            <a:chExt cx="535200" cy="535200"/>
          </a:xfrm>
        </p:grpSpPr>
        <p:sp>
          <p:nvSpPr>
            <p:cNvPr id="147" name="Google Shape;147;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148" name="Google Shape;148;p20"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9" name="Shape 5429"/>
        <p:cNvGrpSpPr/>
        <p:nvPr/>
      </p:nvGrpSpPr>
      <p:grpSpPr>
        <a:xfrm>
          <a:off x="0" y="0"/>
          <a:ext cx="0" cy="0"/>
          <a:chOff x="0" y="0"/>
          <a:chExt cx="0" cy="0"/>
        </a:xfrm>
      </p:grpSpPr>
      <p:pic>
        <p:nvPicPr>
          <p:cNvPr id="5430" name="Google Shape;5430;p92"/>
          <p:cNvPicPr preferRelativeResize="0"/>
          <p:nvPr/>
        </p:nvPicPr>
        <p:blipFill>
          <a:blip r:embed="rId3">
            <a:alphaModFix/>
          </a:blip>
          <a:stretch>
            <a:fillRect/>
          </a:stretch>
        </p:blipFill>
        <p:spPr>
          <a:xfrm>
            <a:off x="1800550" y="1028250"/>
            <a:ext cx="2022200" cy="2268050"/>
          </a:xfrm>
          <a:prstGeom prst="rect">
            <a:avLst/>
          </a:prstGeom>
          <a:noFill/>
          <a:ln>
            <a:noFill/>
          </a:ln>
        </p:spPr>
      </p:pic>
      <p:pic>
        <p:nvPicPr>
          <p:cNvPr id="5431" name="Google Shape;5431;p92"/>
          <p:cNvPicPr preferRelativeResize="0"/>
          <p:nvPr/>
        </p:nvPicPr>
        <p:blipFill>
          <a:blip r:embed="rId4">
            <a:alphaModFix/>
          </a:blip>
          <a:stretch>
            <a:fillRect/>
          </a:stretch>
        </p:blipFill>
        <p:spPr>
          <a:xfrm>
            <a:off x="4030925" y="1028250"/>
            <a:ext cx="2041245" cy="2268050"/>
          </a:xfrm>
          <a:prstGeom prst="rect">
            <a:avLst/>
          </a:prstGeom>
          <a:noFill/>
          <a:ln>
            <a:noFill/>
          </a:ln>
        </p:spPr>
      </p:pic>
      <p:sp>
        <p:nvSpPr>
          <p:cNvPr id="5432" name="Google Shape;5432;p92"/>
          <p:cNvSpPr txBox="1"/>
          <p:nvPr/>
        </p:nvSpPr>
        <p:spPr>
          <a:xfrm>
            <a:off x="1035075" y="3734225"/>
            <a:ext cx="2922000" cy="10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6" name="Shape 5436"/>
        <p:cNvGrpSpPr/>
        <p:nvPr/>
      </p:nvGrpSpPr>
      <p:grpSpPr>
        <a:xfrm>
          <a:off x="0" y="0"/>
          <a:ext cx="0" cy="0"/>
          <a:chOff x="0" y="0"/>
          <a:chExt cx="0" cy="0"/>
        </a:xfrm>
      </p:grpSpPr>
      <p:cxnSp>
        <p:nvCxnSpPr>
          <p:cNvPr id="5437" name="Google Shape;5437;p93"/>
          <p:cNvCxnSpPr/>
          <p:nvPr/>
        </p:nvCxnSpPr>
        <p:spPr>
          <a:xfrm>
            <a:off x="2612675" y="2331950"/>
            <a:ext cx="4172700" cy="0"/>
          </a:xfrm>
          <a:prstGeom prst="straightConnector1">
            <a:avLst/>
          </a:prstGeom>
          <a:noFill/>
          <a:ln cap="flat" cmpd="sng" w="76200">
            <a:solidFill>
              <a:srgbClr val="000000"/>
            </a:solidFill>
            <a:prstDash val="solid"/>
            <a:round/>
            <a:headEnd len="med" w="med" type="none"/>
            <a:tailEnd len="med" w="med" type="stealth"/>
          </a:ln>
        </p:spPr>
      </p:cxnSp>
      <p:cxnSp>
        <p:nvCxnSpPr>
          <p:cNvPr id="5438" name="Google Shape;5438;p93"/>
          <p:cNvCxnSpPr/>
          <p:nvPr/>
        </p:nvCxnSpPr>
        <p:spPr>
          <a:xfrm>
            <a:off x="42248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39" name="Google Shape;5439;p93"/>
          <p:cNvCxnSpPr/>
          <p:nvPr/>
        </p:nvCxnSpPr>
        <p:spPr>
          <a:xfrm>
            <a:off x="50043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40" name="Google Shape;5440;p93"/>
          <p:cNvCxnSpPr/>
          <p:nvPr/>
        </p:nvCxnSpPr>
        <p:spPr>
          <a:xfrm>
            <a:off x="57838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41" name="Google Shape;5441;p93"/>
          <p:cNvCxnSpPr/>
          <p:nvPr/>
        </p:nvCxnSpPr>
        <p:spPr>
          <a:xfrm>
            <a:off x="3445388" y="2183900"/>
            <a:ext cx="900" cy="375600"/>
          </a:xfrm>
          <a:prstGeom prst="straightConnector1">
            <a:avLst/>
          </a:prstGeom>
          <a:noFill/>
          <a:ln cap="flat" cmpd="sng" w="76200">
            <a:solidFill>
              <a:srgbClr val="000000"/>
            </a:solidFill>
            <a:prstDash val="solid"/>
            <a:round/>
            <a:headEnd len="med" w="med" type="none"/>
            <a:tailEnd len="med" w="med" type="none"/>
          </a:ln>
        </p:spPr>
      </p:cxnSp>
      <p:sp>
        <p:nvSpPr>
          <p:cNvPr id="5442" name="Google Shape;5442;p93"/>
          <p:cNvSpPr txBox="1"/>
          <p:nvPr/>
        </p:nvSpPr>
        <p:spPr>
          <a:xfrm>
            <a:off x="26567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a:t>
            </a:r>
            <a:r>
              <a:rPr b="1" lang="en" sz="1000">
                <a:latin typeface="Times New Roman"/>
                <a:ea typeface="Times New Roman"/>
                <a:cs typeface="Times New Roman"/>
                <a:sym typeface="Times New Roman"/>
              </a:rPr>
              <a:t>evel 1</a:t>
            </a:r>
            <a:endParaRPr b="1" sz="1000">
              <a:latin typeface="Times New Roman"/>
              <a:ea typeface="Times New Roman"/>
              <a:cs typeface="Times New Roman"/>
              <a:sym typeface="Times New Roman"/>
            </a:endParaRPr>
          </a:p>
        </p:txBody>
      </p:sp>
      <p:sp>
        <p:nvSpPr>
          <p:cNvPr id="5443" name="Google Shape;5443;p93"/>
          <p:cNvSpPr txBox="1"/>
          <p:nvPr/>
        </p:nvSpPr>
        <p:spPr>
          <a:xfrm>
            <a:off x="34547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2</a:t>
            </a:r>
            <a:endParaRPr b="1" sz="1000">
              <a:latin typeface="Times New Roman"/>
              <a:ea typeface="Times New Roman"/>
              <a:cs typeface="Times New Roman"/>
              <a:sym typeface="Times New Roman"/>
            </a:endParaRPr>
          </a:p>
        </p:txBody>
      </p:sp>
      <p:sp>
        <p:nvSpPr>
          <p:cNvPr id="5444" name="Google Shape;5444;p93"/>
          <p:cNvSpPr txBox="1"/>
          <p:nvPr/>
        </p:nvSpPr>
        <p:spPr>
          <a:xfrm>
            <a:off x="4224888" y="1794713"/>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3</a:t>
            </a:r>
            <a:endParaRPr b="1" sz="1000"/>
          </a:p>
        </p:txBody>
      </p:sp>
      <p:sp>
        <p:nvSpPr>
          <p:cNvPr id="5445" name="Google Shape;5445;p93"/>
          <p:cNvSpPr txBox="1"/>
          <p:nvPr/>
        </p:nvSpPr>
        <p:spPr>
          <a:xfrm>
            <a:off x="49858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4</a:t>
            </a:r>
            <a:endParaRPr b="1" sz="1000">
              <a:latin typeface="Times New Roman"/>
              <a:ea typeface="Times New Roman"/>
              <a:cs typeface="Times New Roman"/>
              <a:sym typeface="Times New Roman"/>
            </a:endParaRPr>
          </a:p>
        </p:txBody>
      </p:sp>
      <p:sp>
        <p:nvSpPr>
          <p:cNvPr id="5446" name="Google Shape;5446;p93"/>
          <p:cNvSpPr txBox="1"/>
          <p:nvPr/>
        </p:nvSpPr>
        <p:spPr>
          <a:xfrm>
            <a:off x="2782338" y="2528175"/>
            <a:ext cx="546900" cy="45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No Pain</a:t>
            </a:r>
            <a:endParaRPr sz="1200">
              <a:latin typeface="Times New Roman"/>
              <a:ea typeface="Times New Roman"/>
              <a:cs typeface="Times New Roman"/>
              <a:sym typeface="Times New Roman"/>
            </a:endParaRPr>
          </a:p>
        </p:txBody>
      </p:sp>
      <p:sp>
        <p:nvSpPr>
          <p:cNvPr id="5447" name="Google Shape;5447;p93"/>
          <p:cNvSpPr txBox="1"/>
          <p:nvPr/>
        </p:nvSpPr>
        <p:spPr>
          <a:xfrm>
            <a:off x="3580338" y="2528175"/>
            <a:ext cx="546900" cy="454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latin typeface="Times New Roman"/>
                <a:ea typeface="Times New Roman"/>
                <a:cs typeface="Times New Roman"/>
                <a:sym typeface="Times New Roman"/>
              </a:rPr>
              <a:t>Low</a:t>
            </a:r>
            <a:r>
              <a:rPr lang="en" sz="1200">
                <a:latin typeface="Times New Roman"/>
                <a:ea typeface="Times New Roman"/>
                <a:cs typeface="Times New Roman"/>
                <a:sym typeface="Times New Roman"/>
              </a:rPr>
              <a:t> Pain</a:t>
            </a:r>
            <a:endParaRPr sz="1200">
              <a:latin typeface="Times New Roman"/>
              <a:ea typeface="Times New Roman"/>
              <a:cs typeface="Times New Roman"/>
              <a:sym typeface="Times New Roman"/>
            </a:endParaRPr>
          </a:p>
        </p:txBody>
      </p:sp>
      <p:sp>
        <p:nvSpPr>
          <p:cNvPr id="5448" name="Google Shape;5448;p93"/>
          <p:cNvSpPr txBox="1"/>
          <p:nvPr/>
        </p:nvSpPr>
        <p:spPr>
          <a:xfrm>
            <a:off x="4216138" y="2528175"/>
            <a:ext cx="838800" cy="454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latin typeface="Times New Roman"/>
                <a:ea typeface="Times New Roman"/>
                <a:cs typeface="Times New Roman"/>
                <a:sym typeface="Times New Roman"/>
              </a:rPr>
              <a:t>Moderate</a:t>
            </a:r>
            <a:r>
              <a:rPr lang="en" sz="1200">
                <a:latin typeface="Times New Roman"/>
                <a:ea typeface="Times New Roman"/>
                <a:cs typeface="Times New Roman"/>
                <a:sym typeface="Times New Roman"/>
              </a:rPr>
              <a:t> Pain</a:t>
            </a:r>
            <a:endParaRPr sz="1200">
              <a:latin typeface="Times New Roman"/>
              <a:ea typeface="Times New Roman"/>
              <a:cs typeface="Times New Roman"/>
              <a:sym typeface="Times New Roman"/>
            </a:endParaRPr>
          </a:p>
        </p:txBody>
      </p:sp>
      <p:sp>
        <p:nvSpPr>
          <p:cNvPr id="5449" name="Google Shape;5449;p93"/>
          <p:cNvSpPr txBox="1"/>
          <p:nvPr/>
        </p:nvSpPr>
        <p:spPr>
          <a:xfrm>
            <a:off x="5145963" y="2528175"/>
            <a:ext cx="546900" cy="45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High</a:t>
            </a:r>
            <a:r>
              <a:rPr lang="en" sz="1200">
                <a:latin typeface="Times New Roman"/>
                <a:ea typeface="Times New Roman"/>
                <a:cs typeface="Times New Roman"/>
                <a:sym typeface="Times New Roman"/>
              </a:rPr>
              <a:t> Pain</a:t>
            </a:r>
            <a:endParaRPr sz="1200"/>
          </a:p>
        </p:txBody>
      </p:sp>
      <p:sp>
        <p:nvSpPr>
          <p:cNvPr id="5450" name="Google Shape;5450;p93"/>
          <p:cNvSpPr txBox="1"/>
          <p:nvPr/>
        </p:nvSpPr>
        <p:spPr>
          <a:xfrm>
            <a:off x="3710225" y="3586875"/>
            <a:ext cx="1890600" cy="3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Signal Segmentation</a:t>
            </a:r>
            <a:endParaRPr/>
          </a:p>
        </p:txBody>
      </p:sp>
      <p:sp>
        <p:nvSpPr>
          <p:cNvPr id="5451" name="Google Shape;5451;p93"/>
          <p:cNvSpPr txBox="1"/>
          <p:nvPr/>
        </p:nvSpPr>
        <p:spPr>
          <a:xfrm>
            <a:off x="6328000" y="2528175"/>
            <a:ext cx="643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Time</a:t>
            </a:r>
            <a:endParaRPr sz="1200">
              <a:latin typeface="Times New Roman"/>
              <a:ea typeface="Times New Roman"/>
              <a:cs typeface="Times New Roman"/>
              <a:sym typeface="Times New Roman"/>
            </a:endParaRPr>
          </a:p>
        </p:txBody>
      </p:sp>
      <p:sp>
        <p:nvSpPr>
          <p:cNvPr id="5452" name="Google Shape;5452;p93"/>
          <p:cNvSpPr/>
          <p:nvPr/>
        </p:nvSpPr>
        <p:spPr>
          <a:xfrm>
            <a:off x="2851650" y="1419125"/>
            <a:ext cx="408300" cy="375600"/>
          </a:xfrm>
          <a:prstGeom prst="smileyFace">
            <a:avLst>
              <a:gd fmla="val 4653" name="adj"/>
            </a:avLst>
          </a:prstGeom>
          <a:solidFill>
            <a:srgbClr val="FFF0F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3"/>
          <p:cNvSpPr/>
          <p:nvPr/>
        </p:nvSpPr>
        <p:spPr>
          <a:xfrm>
            <a:off x="3635700" y="1419125"/>
            <a:ext cx="408300" cy="375600"/>
          </a:xfrm>
          <a:prstGeom prst="smileyFace">
            <a:avLst>
              <a:gd fmla="val -74" name="adj"/>
            </a:avLst>
          </a:prstGeom>
          <a:solidFill>
            <a:srgbClr val="FFBA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3"/>
          <p:cNvSpPr/>
          <p:nvPr/>
        </p:nvSpPr>
        <p:spPr>
          <a:xfrm>
            <a:off x="4415200" y="1419125"/>
            <a:ext cx="408300" cy="375600"/>
          </a:xfrm>
          <a:prstGeom prst="smileyFace">
            <a:avLst>
              <a:gd fmla="val -4653" name="adj"/>
            </a:avLst>
          </a:prstGeom>
          <a:solidFill>
            <a:srgbClr val="FF707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3"/>
          <p:cNvSpPr/>
          <p:nvPr/>
        </p:nvSpPr>
        <p:spPr>
          <a:xfrm>
            <a:off x="5180750" y="1419125"/>
            <a:ext cx="408300" cy="375600"/>
          </a:xfrm>
          <a:prstGeom prst="smileyFace">
            <a:avLst>
              <a:gd fmla="val -4653" name="adj"/>
            </a:avLst>
          </a:prstGeom>
          <a:solidFill>
            <a:srgbClr val="FF0E0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6" name="Google Shape;5456;p93"/>
          <p:cNvCxnSpPr/>
          <p:nvPr/>
        </p:nvCxnSpPr>
        <p:spPr>
          <a:xfrm flipH="1" rot="10800000">
            <a:off x="5842150" y="1932775"/>
            <a:ext cx="390000" cy="174600"/>
          </a:xfrm>
          <a:prstGeom prst="straightConnector1">
            <a:avLst/>
          </a:prstGeom>
          <a:noFill/>
          <a:ln cap="flat" cmpd="sng" w="9525">
            <a:solidFill>
              <a:schemeClr val="dk2"/>
            </a:solidFill>
            <a:prstDash val="solid"/>
            <a:round/>
            <a:headEnd len="med" w="med" type="none"/>
            <a:tailEnd len="med" w="med" type="triangle"/>
          </a:ln>
        </p:spPr>
      </p:cxnSp>
      <p:sp>
        <p:nvSpPr>
          <p:cNvPr id="5457" name="Google Shape;5457;p93"/>
          <p:cNvSpPr txBox="1"/>
          <p:nvPr/>
        </p:nvSpPr>
        <p:spPr>
          <a:xfrm rot="-1353214">
            <a:off x="6154892" y="1509419"/>
            <a:ext cx="797816" cy="542262"/>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Withdraw</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p>
            <a:pPr indent="0" lvl="0" marL="0" rtl="0" algn="ctr">
              <a:spcBef>
                <a:spcPts val="0"/>
              </a:spcBef>
              <a:spcAft>
                <a:spcPts val="0"/>
              </a:spcAft>
              <a:buNone/>
            </a:pPr>
            <a:r>
              <a:rPr lang="en" sz="1100">
                <a:latin typeface="Times New Roman"/>
                <a:ea typeface="Times New Roman"/>
                <a:cs typeface="Times New Roman"/>
                <a:sym typeface="Times New Roman"/>
              </a:rPr>
              <a:t>hand</a:t>
            </a:r>
            <a:endParaRPr sz="1100">
              <a:latin typeface="Times New Roman"/>
              <a:ea typeface="Times New Roman"/>
              <a:cs typeface="Times New Roman"/>
              <a:sym typeface="Times New Roman"/>
            </a:endParaRPr>
          </a:p>
        </p:txBody>
      </p:sp>
      <p:cxnSp>
        <p:nvCxnSpPr>
          <p:cNvPr id="5458" name="Google Shape;5458;p93"/>
          <p:cNvCxnSpPr/>
          <p:nvPr/>
        </p:nvCxnSpPr>
        <p:spPr>
          <a:xfrm rot="10800000">
            <a:off x="2531088" y="2023625"/>
            <a:ext cx="807300" cy="154200"/>
          </a:xfrm>
          <a:prstGeom prst="straightConnector1">
            <a:avLst/>
          </a:prstGeom>
          <a:noFill/>
          <a:ln cap="flat" cmpd="sng" w="9525">
            <a:solidFill>
              <a:schemeClr val="dk2"/>
            </a:solidFill>
            <a:prstDash val="solid"/>
            <a:round/>
            <a:headEnd len="med" w="med" type="triangle"/>
            <a:tailEnd len="med" w="med" type="none"/>
          </a:ln>
        </p:spPr>
      </p:cxnSp>
      <p:sp>
        <p:nvSpPr>
          <p:cNvPr id="5459" name="Google Shape;5459;p93"/>
          <p:cNvSpPr txBox="1"/>
          <p:nvPr/>
        </p:nvSpPr>
        <p:spPr>
          <a:xfrm rot="706885">
            <a:off x="1890223" y="1675946"/>
            <a:ext cx="800769" cy="384849"/>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Immerse</a:t>
            </a:r>
            <a:endParaRPr sz="1100">
              <a:latin typeface="Times New Roman"/>
              <a:ea typeface="Times New Roman"/>
              <a:cs typeface="Times New Roman"/>
              <a:sym typeface="Times New Roman"/>
            </a:endParaRPr>
          </a:p>
          <a:p>
            <a:pPr indent="0" lvl="0" marL="0" rtl="0" algn="ctr">
              <a:spcBef>
                <a:spcPts val="0"/>
              </a:spcBef>
              <a:spcAft>
                <a:spcPts val="0"/>
              </a:spcAft>
              <a:buNone/>
            </a:pPr>
            <a:r>
              <a:rPr lang="en" sz="1100">
                <a:latin typeface="Times New Roman"/>
                <a:ea typeface="Times New Roman"/>
                <a:cs typeface="Times New Roman"/>
                <a:sym typeface="Times New Roman"/>
              </a:rPr>
              <a:t>hand</a:t>
            </a:r>
            <a:endParaRPr sz="1100">
              <a:latin typeface="Times New Roman"/>
              <a:ea typeface="Times New Roman"/>
              <a:cs typeface="Times New Roman"/>
              <a:sym typeface="Times New Roman"/>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3" name="Shape 5463"/>
        <p:cNvGrpSpPr/>
        <p:nvPr/>
      </p:nvGrpSpPr>
      <p:grpSpPr>
        <a:xfrm>
          <a:off x="0" y="0"/>
          <a:ext cx="0" cy="0"/>
          <a:chOff x="0" y="0"/>
          <a:chExt cx="0" cy="0"/>
        </a:xfrm>
      </p:grpSpPr>
      <p:cxnSp>
        <p:nvCxnSpPr>
          <p:cNvPr id="5464" name="Google Shape;5464;p94"/>
          <p:cNvCxnSpPr/>
          <p:nvPr/>
        </p:nvCxnSpPr>
        <p:spPr>
          <a:xfrm>
            <a:off x="2612675" y="2331950"/>
            <a:ext cx="4172700" cy="0"/>
          </a:xfrm>
          <a:prstGeom prst="straightConnector1">
            <a:avLst/>
          </a:prstGeom>
          <a:noFill/>
          <a:ln cap="flat" cmpd="sng" w="76200">
            <a:solidFill>
              <a:srgbClr val="000000"/>
            </a:solidFill>
            <a:prstDash val="solid"/>
            <a:round/>
            <a:headEnd len="med" w="med" type="none"/>
            <a:tailEnd len="med" w="med" type="stealth"/>
          </a:ln>
        </p:spPr>
      </p:cxnSp>
      <p:cxnSp>
        <p:nvCxnSpPr>
          <p:cNvPr id="5465" name="Google Shape;5465;p94"/>
          <p:cNvCxnSpPr/>
          <p:nvPr/>
        </p:nvCxnSpPr>
        <p:spPr>
          <a:xfrm>
            <a:off x="42248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66" name="Google Shape;5466;p94"/>
          <p:cNvCxnSpPr/>
          <p:nvPr/>
        </p:nvCxnSpPr>
        <p:spPr>
          <a:xfrm>
            <a:off x="50043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67" name="Google Shape;5467;p94"/>
          <p:cNvCxnSpPr/>
          <p:nvPr/>
        </p:nvCxnSpPr>
        <p:spPr>
          <a:xfrm>
            <a:off x="5783888" y="2183900"/>
            <a:ext cx="900" cy="375600"/>
          </a:xfrm>
          <a:prstGeom prst="straightConnector1">
            <a:avLst/>
          </a:prstGeom>
          <a:noFill/>
          <a:ln cap="flat" cmpd="sng" w="76200">
            <a:solidFill>
              <a:srgbClr val="000000"/>
            </a:solidFill>
            <a:prstDash val="solid"/>
            <a:round/>
            <a:headEnd len="med" w="med" type="none"/>
            <a:tailEnd len="med" w="med" type="none"/>
          </a:ln>
        </p:spPr>
      </p:cxnSp>
      <p:cxnSp>
        <p:nvCxnSpPr>
          <p:cNvPr id="5468" name="Google Shape;5468;p94"/>
          <p:cNvCxnSpPr/>
          <p:nvPr/>
        </p:nvCxnSpPr>
        <p:spPr>
          <a:xfrm>
            <a:off x="3445388" y="2183900"/>
            <a:ext cx="900" cy="375600"/>
          </a:xfrm>
          <a:prstGeom prst="straightConnector1">
            <a:avLst/>
          </a:prstGeom>
          <a:noFill/>
          <a:ln cap="flat" cmpd="sng" w="76200">
            <a:solidFill>
              <a:srgbClr val="000000"/>
            </a:solidFill>
            <a:prstDash val="solid"/>
            <a:round/>
            <a:headEnd len="med" w="med" type="none"/>
            <a:tailEnd len="med" w="med" type="none"/>
          </a:ln>
        </p:spPr>
      </p:cxnSp>
      <p:sp>
        <p:nvSpPr>
          <p:cNvPr id="5469" name="Google Shape;5469;p94"/>
          <p:cNvSpPr txBox="1"/>
          <p:nvPr/>
        </p:nvSpPr>
        <p:spPr>
          <a:xfrm>
            <a:off x="26567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1</a:t>
            </a:r>
            <a:endParaRPr b="1" sz="1000">
              <a:latin typeface="Times New Roman"/>
              <a:ea typeface="Times New Roman"/>
              <a:cs typeface="Times New Roman"/>
              <a:sym typeface="Times New Roman"/>
            </a:endParaRPr>
          </a:p>
        </p:txBody>
      </p:sp>
      <p:sp>
        <p:nvSpPr>
          <p:cNvPr id="5470" name="Google Shape;5470;p94"/>
          <p:cNvSpPr txBox="1"/>
          <p:nvPr/>
        </p:nvSpPr>
        <p:spPr>
          <a:xfrm>
            <a:off x="34547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2</a:t>
            </a:r>
            <a:endParaRPr b="1" sz="1000">
              <a:latin typeface="Times New Roman"/>
              <a:ea typeface="Times New Roman"/>
              <a:cs typeface="Times New Roman"/>
              <a:sym typeface="Times New Roman"/>
            </a:endParaRPr>
          </a:p>
        </p:txBody>
      </p:sp>
      <p:sp>
        <p:nvSpPr>
          <p:cNvPr id="5471" name="Google Shape;5471;p94"/>
          <p:cNvSpPr txBox="1"/>
          <p:nvPr/>
        </p:nvSpPr>
        <p:spPr>
          <a:xfrm>
            <a:off x="4224888" y="1794713"/>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3</a:t>
            </a:r>
            <a:endParaRPr b="1" sz="1000"/>
          </a:p>
        </p:txBody>
      </p:sp>
      <p:sp>
        <p:nvSpPr>
          <p:cNvPr id="5472" name="Google Shape;5472;p94"/>
          <p:cNvSpPr txBox="1"/>
          <p:nvPr/>
        </p:nvSpPr>
        <p:spPr>
          <a:xfrm>
            <a:off x="4985888" y="1794725"/>
            <a:ext cx="7980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Times New Roman"/>
                <a:ea typeface="Times New Roman"/>
                <a:cs typeface="Times New Roman"/>
                <a:sym typeface="Times New Roman"/>
              </a:rPr>
              <a:t>Level 4</a:t>
            </a:r>
            <a:endParaRPr b="1" sz="1000">
              <a:latin typeface="Times New Roman"/>
              <a:ea typeface="Times New Roman"/>
              <a:cs typeface="Times New Roman"/>
              <a:sym typeface="Times New Roman"/>
            </a:endParaRPr>
          </a:p>
        </p:txBody>
      </p:sp>
      <p:sp>
        <p:nvSpPr>
          <p:cNvPr id="5473" name="Google Shape;5473;p94"/>
          <p:cNvSpPr txBox="1"/>
          <p:nvPr/>
        </p:nvSpPr>
        <p:spPr>
          <a:xfrm>
            <a:off x="2782338" y="2528175"/>
            <a:ext cx="546900" cy="45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Times New Roman"/>
                <a:ea typeface="Times New Roman"/>
                <a:cs typeface="Times New Roman"/>
                <a:sym typeface="Times New Roman"/>
              </a:rPr>
              <a:t>No Pain</a:t>
            </a:r>
            <a:endParaRPr b="1" sz="1200">
              <a:latin typeface="Times New Roman"/>
              <a:ea typeface="Times New Roman"/>
              <a:cs typeface="Times New Roman"/>
              <a:sym typeface="Times New Roman"/>
            </a:endParaRPr>
          </a:p>
        </p:txBody>
      </p:sp>
      <p:sp>
        <p:nvSpPr>
          <p:cNvPr id="5474" name="Google Shape;5474;p94"/>
          <p:cNvSpPr txBox="1"/>
          <p:nvPr/>
        </p:nvSpPr>
        <p:spPr>
          <a:xfrm>
            <a:off x="3580338" y="2528175"/>
            <a:ext cx="546900" cy="454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latin typeface="Times New Roman"/>
                <a:ea typeface="Times New Roman"/>
                <a:cs typeface="Times New Roman"/>
                <a:sym typeface="Times New Roman"/>
              </a:rPr>
              <a:t>Low Pain</a:t>
            </a:r>
            <a:endParaRPr b="1" sz="1200">
              <a:latin typeface="Times New Roman"/>
              <a:ea typeface="Times New Roman"/>
              <a:cs typeface="Times New Roman"/>
              <a:sym typeface="Times New Roman"/>
            </a:endParaRPr>
          </a:p>
        </p:txBody>
      </p:sp>
      <p:sp>
        <p:nvSpPr>
          <p:cNvPr id="5475" name="Google Shape;5475;p94"/>
          <p:cNvSpPr txBox="1"/>
          <p:nvPr/>
        </p:nvSpPr>
        <p:spPr>
          <a:xfrm>
            <a:off x="4216138" y="2528175"/>
            <a:ext cx="838800" cy="454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latin typeface="Times New Roman"/>
                <a:ea typeface="Times New Roman"/>
                <a:cs typeface="Times New Roman"/>
                <a:sym typeface="Times New Roman"/>
              </a:rPr>
              <a:t>Moderate Pain</a:t>
            </a:r>
            <a:endParaRPr b="1" sz="1200">
              <a:latin typeface="Times New Roman"/>
              <a:ea typeface="Times New Roman"/>
              <a:cs typeface="Times New Roman"/>
              <a:sym typeface="Times New Roman"/>
            </a:endParaRPr>
          </a:p>
        </p:txBody>
      </p:sp>
      <p:sp>
        <p:nvSpPr>
          <p:cNvPr id="5476" name="Google Shape;5476;p94"/>
          <p:cNvSpPr txBox="1"/>
          <p:nvPr/>
        </p:nvSpPr>
        <p:spPr>
          <a:xfrm>
            <a:off x="5145963" y="2528175"/>
            <a:ext cx="546900" cy="45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Times New Roman"/>
                <a:ea typeface="Times New Roman"/>
                <a:cs typeface="Times New Roman"/>
                <a:sym typeface="Times New Roman"/>
              </a:rPr>
              <a:t>High Pain</a:t>
            </a:r>
            <a:endParaRPr b="1" sz="1200"/>
          </a:p>
        </p:txBody>
      </p:sp>
      <p:sp>
        <p:nvSpPr>
          <p:cNvPr id="5477" name="Google Shape;5477;p94"/>
          <p:cNvSpPr txBox="1"/>
          <p:nvPr/>
        </p:nvSpPr>
        <p:spPr>
          <a:xfrm>
            <a:off x="6328000" y="2528175"/>
            <a:ext cx="643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Time</a:t>
            </a:r>
            <a:endParaRPr sz="1200">
              <a:latin typeface="Times New Roman"/>
              <a:ea typeface="Times New Roman"/>
              <a:cs typeface="Times New Roman"/>
              <a:sym typeface="Times New Roman"/>
            </a:endParaRPr>
          </a:p>
        </p:txBody>
      </p:sp>
      <p:sp>
        <p:nvSpPr>
          <p:cNvPr id="5478" name="Google Shape;5478;p94"/>
          <p:cNvSpPr/>
          <p:nvPr/>
        </p:nvSpPr>
        <p:spPr>
          <a:xfrm>
            <a:off x="2851650" y="1419125"/>
            <a:ext cx="408300" cy="375600"/>
          </a:xfrm>
          <a:prstGeom prst="smileyFace">
            <a:avLst>
              <a:gd fmla="val 4653" name="adj"/>
            </a:avLst>
          </a:prstGeom>
          <a:solidFill>
            <a:srgbClr val="FFF0F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4"/>
          <p:cNvSpPr/>
          <p:nvPr/>
        </p:nvSpPr>
        <p:spPr>
          <a:xfrm>
            <a:off x="3635700" y="1419125"/>
            <a:ext cx="408300" cy="375600"/>
          </a:xfrm>
          <a:prstGeom prst="smileyFace">
            <a:avLst>
              <a:gd fmla="val -74" name="adj"/>
            </a:avLst>
          </a:prstGeom>
          <a:solidFill>
            <a:srgbClr val="FFC8C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4"/>
          <p:cNvSpPr/>
          <p:nvPr/>
        </p:nvSpPr>
        <p:spPr>
          <a:xfrm>
            <a:off x="4415200" y="1419125"/>
            <a:ext cx="408300" cy="375600"/>
          </a:xfrm>
          <a:prstGeom prst="smileyFace">
            <a:avLst>
              <a:gd fmla="val -4653" name="adj"/>
            </a:avLst>
          </a:prstGeom>
          <a:solidFill>
            <a:srgbClr val="FF707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4"/>
          <p:cNvSpPr/>
          <p:nvPr/>
        </p:nvSpPr>
        <p:spPr>
          <a:xfrm>
            <a:off x="5180750" y="1419125"/>
            <a:ext cx="408300" cy="375600"/>
          </a:xfrm>
          <a:prstGeom prst="smileyFace">
            <a:avLst>
              <a:gd fmla="val -4653" name="adj"/>
            </a:avLst>
          </a:prstGeom>
          <a:solidFill>
            <a:srgbClr val="FF0E0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2" name="Google Shape;5482;p94"/>
          <p:cNvCxnSpPr>
            <a:endCxn id="5483" idx="0"/>
          </p:cNvCxnSpPr>
          <p:nvPr/>
        </p:nvCxnSpPr>
        <p:spPr>
          <a:xfrm flipH="1">
            <a:off x="3445848" y="2613475"/>
            <a:ext cx="1500" cy="529500"/>
          </a:xfrm>
          <a:prstGeom prst="straightConnector1">
            <a:avLst/>
          </a:prstGeom>
          <a:noFill/>
          <a:ln cap="flat" cmpd="sng" w="9525">
            <a:solidFill>
              <a:schemeClr val="dk2"/>
            </a:solidFill>
            <a:prstDash val="solid"/>
            <a:round/>
            <a:headEnd len="med" w="med" type="triangle"/>
            <a:tailEnd len="med" w="med" type="none"/>
          </a:ln>
        </p:spPr>
      </p:cxnSp>
      <p:sp>
        <p:nvSpPr>
          <p:cNvPr id="5483" name="Google Shape;5483;p94"/>
          <p:cNvSpPr txBox="1"/>
          <p:nvPr/>
        </p:nvSpPr>
        <p:spPr>
          <a:xfrm rot="2576">
            <a:off x="3045498" y="3142975"/>
            <a:ext cx="8007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Immerse</a:t>
            </a:r>
            <a:endParaRPr sz="1100">
              <a:latin typeface="Times New Roman"/>
              <a:ea typeface="Times New Roman"/>
              <a:cs typeface="Times New Roman"/>
              <a:sym typeface="Times New Roman"/>
            </a:endParaRPr>
          </a:p>
          <a:p>
            <a:pPr indent="0" lvl="0" marL="0" rtl="0" algn="ctr">
              <a:spcBef>
                <a:spcPts val="0"/>
              </a:spcBef>
              <a:spcAft>
                <a:spcPts val="0"/>
              </a:spcAft>
              <a:buNone/>
            </a:pPr>
            <a:r>
              <a:rPr lang="en" sz="1100">
                <a:latin typeface="Times New Roman"/>
                <a:ea typeface="Times New Roman"/>
                <a:cs typeface="Times New Roman"/>
                <a:sym typeface="Times New Roman"/>
              </a:rPr>
              <a:t>hand</a:t>
            </a:r>
            <a:endParaRPr sz="1100">
              <a:latin typeface="Times New Roman"/>
              <a:ea typeface="Times New Roman"/>
              <a:cs typeface="Times New Roman"/>
              <a:sym typeface="Times New Roman"/>
            </a:endParaRPr>
          </a:p>
        </p:txBody>
      </p:sp>
      <p:cxnSp>
        <p:nvCxnSpPr>
          <p:cNvPr id="5484" name="Google Shape;5484;p94"/>
          <p:cNvCxnSpPr>
            <a:endCxn id="5485" idx="0"/>
          </p:cNvCxnSpPr>
          <p:nvPr/>
        </p:nvCxnSpPr>
        <p:spPr>
          <a:xfrm flipH="1">
            <a:off x="5784348" y="2613475"/>
            <a:ext cx="1500" cy="529500"/>
          </a:xfrm>
          <a:prstGeom prst="straightConnector1">
            <a:avLst/>
          </a:prstGeom>
          <a:noFill/>
          <a:ln cap="flat" cmpd="sng" w="9525">
            <a:solidFill>
              <a:schemeClr val="dk2"/>
            </a:solidFill>
            <a:prstDash val="solid"/>
            <a:round/>
            <a:headEnd len="med" w="med" type="none"/>
            <a:tailEnd len="med" w="med" type="triangle"/>
          </a:ln>
        </p:spPr>
      </p:cxnSp>
      <p:sp>
        <p:nvSpPr>
          <p:cNvPr id="5485" name="Google Shape;5485;p94"/>
          <p:cNvSpPr txBox="1"/>
          <p:nvPr/>
        </p:nvSpPr>
        <p:spPr>
          <a:xfrm rot="2576">
            <a:off x="5383998" y="3142975"/>
            <a:ext cx="8007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Times New Roman"/>
                <a:ea typeface="Times New Roman"/>
                <a:cs typeface="Times New Roman"/>
                <a:sym typeface="Times New Roman"/>
              </a:rPr>
              <a:t>Withdraw</a:t>
            </a:r>
            <a:endParaRPr sz="1100">
              <a:latin typeface="Times New Roman"/>
              <a:ea typeface="Times New Roman"/>
              <a:cs typeface="Times New Roman"/>
              <a:sym typeface="Times New Roman"/>
            </a:endParaRPr>
          </a:p>
          <a:p>
            <a:pPr indent="0" lvl="0" marL="0" rtl="0" algn="ctr">
              <a:spcBef>
                <a:spcPts val="0"/>
              </a:spcBef>
              <a:spcAft>
                <a:spcPts val="0"/>
              </a:spcAft>
              <a:buNone/>
            </a:pPr>
            <a:r>
              <a:rPr lang="en" sz="1100">
                <a:latin typeface="Times New Roman"/>
                <a:ea typeface="Times New Roman"/>
                <a:cs typeface="Times New Roman"/>
                <a:sym typeface="Times New Roman"/>
              </a:rPr>
              <a:t>hand</a:t>
            </a:r>
            <a:endParaRPr sz="1100">
              <a:latin typeface="Times New Roman"/>
              <a:ea typeface="Times New Roman"/>
              <a:cs typeface="Times New Roman"/>
              <a:sym typeface="Times New Roman"/>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9" name="Shape 5489"/>
        <p:cNvGrpSpPr/>
        <p:nvPr/>
      </p:nvGrpSpPr>
      <p:grpSpPr>
        <a:xfrm>
          <a:off x="0" y="0"/>
          <a:ext cx="0" cy="0"/>
          <a:chOff x="0" y="0"/>
          <a:chExt cx="0" cy="0"/>
        </a:xfrm>
      </p:grpSpPr>
      <p:pic>
        <p:nvPicPr>
          <p:cNvPr id="5490" name="Google Shape;5490;p95"/>
          <p:cNvPicPr preferRelativeResize="0"/>
          <p:nvPr/>
        </p:nvPicPr>
        <p:blipFill>
          <a:blip r:embed="rId3">
            <a:alphaModFix/>
          </a:blip>
          <a:stretch>
            <a:fillRect/>
          </a:stretch>
        </p:blipFill>
        <p:spPr>
          <a:xfrm>
            <a:off x="4034975" y="1413325"/>
            <a:ext cx="3703051" cy="330227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4" name="Shape 5494"/>
        <p:cNvGrpSpPr/>
        <p:nvPr/>
      </p:nvGrpSpPr>
      <p:grpSpPr>
        <a:xfrm>
          <a:off x="0" y="0"/>
          <a:ext cx="0" cy="0"/>
          <a:chOff x="0" y="0"/>
          <a:chExt cx="0" cy="0"/>
        </a:xfrm>
      </p:grpSpPr>
      <p:pic>
        <p:nvPicPr>
          <p:cNvPr id="5495" name="Google Shape;5495;p96"/>
          <p:cNvPicPr preferRelativeResize="0"/>
          <p:nvPr/>
        </p:nvPicPr>
        <p:blipFill>
          <a:blip r:embed="rId3">
            <a:alphaModFix/>
          </a:blip>
          <a:stretch>
            <a:fillRect/>
          </a:stretch>
        </p:blipFill>
        <p:spPr>
          <a:xfrm>
            <a:off x="678525" y="2958687"/>
            <a:ext cx="1964925" cy="1400525"/>
          </a:xfrm>
          <a:prstGeom prst="rect">
            <a:avLst/>
          </a:prstGeom>
          <a:noFill/>
          <a:ln>
            <a:noFill/>
          </a:ln>
        </p:spPr>
      </p:pic>
      <p:pic>
        <p:nvPicPr>
          <p:cNvPr id="5496" name="Google Shape;5496;p96"/>
          <p:cNvPicPr preferRelativeResize="0"/>
          <p:nvPr/>
        </p:nvPicPr>
        <p:blipFill>
          <a:blip r:embed="rId4">
            <a:alphaModFix/>
          </a:blip>
          <a:stretch>
            <a:fillRect/>
          </a:stretch>
        </p:blipFill>
        <p:spPr>
          <a:xfrm>
            <a:off x="3440750" y="1062212"/>
            <a:ext cx="2012699" cy="1509525"/>
          </a:xfrm>
          <a:prstGeom prst="rect">
            <a:avLst/>
          </a:prstGeom>
          <a:noFill/>
          <a:ln>
            <a:noFill/>
          </a:ln>
        </p:spPr>
      </p:pic>
      <p:pic>
        <p:nvPicPr>
          <p:cNvPr id="5497" name="Google Shape;5497;p96"/>
          <p:cNvPicPr preferRelativeResize="0"/>
          <p:nvPr/>
        </p:nvPicPr>
        <p:blipFill>
          <a:blip r:embed="rId5">
            <a:alphaModFix/>
          </a:blip>
          <a:stretch>
            <a:fillRect/>
          </a:stretch>
        </p:blipFill>
        <p:spPr>
          <a:xfrm>
            <a:off x="557575" y="969200"/>
            <a:ext cx="2206825" cy="1655125"/>
          </a:xfrm>
          <a:prstGeom prst="rect">
            <a:avLst/>
          </a:prstGeom>
          <a:noFill/>
          <a:ln>
            <a:noFill/>
          </a:ln>
        </p:spPr>
      </p:pic>
      <p:sp>
        <p:nvSpPr>
          <p:cNvPr id="5498" name="Google Shape;5498;p96"/>
          <p:cNvSpPr/>
          <p:nvPr/>
        </p:nvSpPr>
        <p:spPr>
          <a:xfrm>
            <a:off x="2798213" y="1613437"/>
            <a:ext cx="608700" cy="407100"/>
          </a:xfrm>
          <a:prstGeom prst="rightArrow">
            <a:avLst>
              <a:gd fmla="val 50000" name="adj1"/>
              <a:gd fmla="val 50000" name="adj2"/>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latin typeface="Times New Roman"/>
                <a:ea typeface="Times New Roman"/>
                <a:cs typeface="Times New Roman"/>
                <a:sym typeface="Times New Roman"/>
              </a:rPr>
              <a:t>AEP</a:t>
            </a:r>
            <a:endParaRPr i="1" sz="1200">
              <a:latin typeface="Times New Roman"/>
              <a:ea typeface="Times New Roman"/>
              <a:cs typeface="Times New Roman"/>
              <a:sym typeface="Times New Roman"/>
            </a:endParaRPr>
          </a:p>
        </p:txBody>
      </p:sp>
      <p:sp>
        <p:nvSpPr>
          <p:cNvPr id="5499" name="Google Shape;5499;p96"/>
          <p:cNvSpPr/>
          <p:nvPr/>
        </p:nvSpPr>
        <p:spPr>
          <a:xfrm>
            <a:off x="2798224" y="3435150"/>
            <a:ext cx="608700" cy="407100"/>
          </a:xfrm>
          <a:prstGeom prst="rightArrow">
            <a:avLst>
              <a:gd fmla="val 50000" name="adj1"/>
              <a:gd fmla="val 50000" name="adj2"/>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latin typeface="Times New Roman"/>
                <a:ea typeface="Times New Roman"/>
                <a:cs typeface="Times New Roman"/>
                <a:sym typeface="Times New Roman"/>
              </a:rPr>
              <a:t>FFT</a:t>
            </a:r>
            <a:endParaRPr i="1" sz="1200">
              <a:latin typeface="Times New Roman"/>
              <a:ea typeface="Times New Roman"/>
              <a:cs typeface="Times New Roman"/>
              <a:sym typeface="Times New Roman"/>
            </a:endParaRPr>
          </a:p>
        </p:txBody>
      </p:sp>
      <p:sp>
        <p:nvSpPr>
          <p:cNvPr id="5500" name="Google Shape;5500;p96"/>
          <p:cNvSpPr/>
          <p:nvPr/>
        </p:nvSpPr>
        <p:spPr>
          <a:xfrm>
            <a:off x="5342009" y="969200"/>
            <a:ext cx="411900" cy="3451500"/>
          </a:xfrm>
          <a:prstGeom prst="rightBrace">
            <a:avLst>
              <a:gd fmla="val 50000" name="adj1"/>
              <a:gd fmla="val 51560"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6"/>
          <p:cNvSpPr txBox="1"/>
          <p:nvPr/>
        </p:nvSpPr>
        <p:spPr>
          <a:xfrm>
            <a:off x="4009288" y="2923538"/>
            <a:ext cx="851100" cy="2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800">
                <a:latin typeface="Times New Roman"/>
                <a:ea typeface="Times New Roman"/>
                <a:cs typeface="Times New Roman"/>
                <a:sym typeface="Times New Roman"/>
              </a:rPr>
              <a:t>PSD</a:t>
            </a:r>
            <a:endParaRPr i="1" sz="2100">
              <a:latin typeface="Times New Roman"/>
              <a:ea typeface="Times New Roman"/>
              <a:cs typeface="Times New Roman"/>
              <a:sym typeface="Times New Roman"/>
            </a:endParaRPr>
          </a:p>
        </p:txBody>
      </p:sp>
      <p:sp>
        <p:nvSpPr>
          <p:cNvPr id="5502" name="Google Shape;5502;p96"/>
          <p:cNvSpPr/>
          <p:nvPr/>
        </p:nvSpPr>
        <p:spPr>
          <a:xfrm>
            <a:off x="3561700" y="3276148"/>
            <a:ext cx="1746300" cy="7992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 sz="1800">
                <a:solidFill>
                  <a:schemeClr val="dk1"/>
                </a:solidFill>
                <a:latin typeface="Times New Roman"/>
                <a:ea typeface="Times New Roman"/>
                <a:cs typeface="Times New Roman"/>
                <a:sym typeface="Times New Roman"/>
              </a:rPr>
              <a:t>Theta(4~8Hz)</a:t>
            </a:r>
            <a:endParaRPr i="1" sz="1800">
              <a:solidFill>
                <a:schemeClr val="dk1"/>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i="1" lang="en" sz="1800">
                <a:solidFill>
                  <a:schemeClr val="dk1"/>
                </a:solidFill>
                <a:latin typeface="Times New Roman"/>
                <a:ea typeface="Times New Roman"/>
                <a:cs typeface="Times New Roman"/>
                <a:sym typeface="Times New Roman"/>
              </a:rPr>
              <a:t>Alpha(8~13Hz)</a:t>
            </a:r>
            <a:endParaRPr i="1" sz="1800">
              <a:solidFill>
                <a:schemeClr val="dk1"/>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i="1" lang="en" sz="1800">
                <a:solidFill>
                  <a:schemeClr val="dk1"/>
                </a:solidFill>
                <a:latin typeface="Times New Roman"/>
                <a:ea typeface="Times New Roman"/>
                <a:cs typeface="Times New Roman"/>
                <a:sym typeface="Times New Roman"/>
              </a:rPr>
              <a:t>Beta(13~30Hz)</a:t>
            </a:r>
            <a:endParaRPr i="1">
              <a:latin typeface="Times New Roman"/>
              <a:ea typeface="Times New Roman"/>
              <a:cs typeface="Times New Roman"/>
              <a:sym typeface="Times New Roman"/>
            </a:endParaRPr>
          </a:p>
        </p:txBody>
      </p:sp>
      <p:sp>
        <p:nvSpPr>
          <p:cNvPr id="5503" name="Google Shape;5503;p96"/>
          <p:cNvSpPr/>
          <p:nvPr/>
        </p:nvSpPr>
        <p:spPr>
          <a:xfrm>
            <a:off x="5855138" y="2439550"/>
            <a:ext cx="851100" cy="578100"/>
          </a:xfrm>
          <a:prstGeom prst="rightArrow">
            <a:avLst>
              <a:gd fmla="val 50000" name="adj1"/>
              <a:gd fmla="val 50000" name="adj2"/>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latin typeface="Times New Roman"/>
                <a:ea typeface="Times New Roman"/>
                <a:cs typeface="Times New Roman"/>
                <a:sym typeface="Times New Roman"/>
              </a:rPr>
              <a:t>Bicubic</a:t>
            </a:r>
            <a:endParaRPr b="1" i="1" sz="1200">
              <a:latin typeface="Times New Roman"/>
              <a:ea typeface="Times New Roman"/>
              <a:cs typeface="Times New Roman"/>
              <a:sym typeface="Times New Roman"/>
            </a:endParaRPr>
          </a:p>
        </p:txBody>
      </p:sp>
      <p:sp>
        <p:nvSpPr>
          <p:cNvPr id="5504" name="Google Shape;5504;p96"/>
          <p:cNvSpPr txBox="1"/>
          <p:nvPr/>
        </p:nvSpPr>
        <p:spPr>
          <a:xfrm>
            <a:off x="6807500" y="3121250"/>
            <a:ext cx="1191600" cy="79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latin typeface="Times New Roman"/>
                <a:ea typeface="Times New Roman"/>
                <a:cs typeface="Times New Roman"/>
                <a:sym typeface="Times New Roman"/>
              </a:rPr>
              <a:t>Spectral Topography Map</a:t>
            </a:r>
            <a:endParaRPr i="1" sz="1200">
              <a:latin typeface="Times New Roman"/>
              <a:ea typeface="Times New Roman"/>
              <a:cs typeface="Times New Roman"/>
              <a:sym typeface="Times New Roman"/>
            </a:endParaRPr>
          </a:p>
        </p:txBody>
      </p:sp>
      <p:sp>
        <p:nvSpPr>
          <p:cNvPr id="5505" name="Google Shape;5505;p96"/>
          <p:cNvSpPr txBox="1"/>
          <p:nvPr/>
        </p:nvSpPr>
        <p:spPr>
          <a:xfrm>
            <a:off x="3688825" y="4726125"/>
            <a:ext cx="2136000" cy="35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Image Generation</a:t>
            </a:r>
            <a:endParaRPr/>
          </a:p>
        </p:txBody>
      </p:sp>
      <p:pic>
        <p:nvPicPr>
          <p:cNvPr id="5506" name="Google Shape;5506;p96"/>
          <p:cNvPicPr preferRelativeResize="0"/>
          <p:nvPr/>
        </p:nvPicPr>
        <p:blipFill>
          <a:blip r:embed="rId6">
            <a:alphaModFix/>
          </a:blip>
          <a:stretch>
            <a:fillRect/>
          </a:stretch>
        </p:blipFill>
        <p:spPr>
          <a:xfrm>
            <a:off x="6807500" y="2022263"/>
            <a:ext cx="1191600" cy="1098978"/>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0" name="Shape 5510"/>
        <p:cNvGrpSpPr/>
        <p:nvPr/>
      </p:nvGrpSpPr>
      <p:grpSpPr>
        <a:xfrm>
          <a:off x="0" y="0"/>
          <a:ext cx="0" cy="0"/>
          <a:chOff x="0" y="0"/>
          <a:chExt cx="0" cy="0"/>
        </a:xfrm>
      </p:grpSpPr>
      <p:sp>
        <p:nvSpPr>
          <p:cNvPr id="5511" name="Google Shape;5511;p97"/>
          <p:cNvSpPr/>
          <p:nvPr/>
        </p:nvSpPr>
        <p:spPr>
          <a:xfrm flipH="1">
            <a:off x="898952" y="654525"/>
            <a:ext cx="1122000" cy="977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7"/>
          <p:cNvSpPr/>
          <p:nvPr/>
        </p:nvSpPr>
        <p:spPr>
          <a:xfrm flipH="1">
            <a:off x="1011125" y="551825"/>
            <a:ext cx="1122000" cy="977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7"/>
          <p:cNvSpPr/>
          <p:nvPr/>
        </p:nvSpPr>
        <p:spPr>
          <a:xfrm flipH="1">
            <a:off x="1130750" y="489750"/>
            <a:ext cx="1082700" cy="9777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4" name="Google Shape;5514;p97"/>
          <p:cNvCxnSpPr/>
          <p:nvPr/>
        </p:nvCxnSpPr>
        <p:spPr>
          <a:xfrm flipH="1" rot="10800000">
            <a:off x="2449750" y="99425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5515" name="Google Shape;5515;p97"/>
          <p:cNvSpPr/>
          <p:nvPr/>
        </p:nvSpPr>
        <p:spPr>
          <a:xfrm>
            <a:off x="3251138" y="6084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Conv3-32</a:t>
            </a:r>
            <a:endParaRPr b="1" sz="1500"/>
          </a:p>
          <a:p>
            <a:pPr indent="0" lvl="0" marL="0" rtl="0" algn="ctr">
              <a:spcBef>
                <a:spcPts val="0"/>
              </a:spcBef>
              <a:spcAft>
                <a:spcPts val="0"/>
              </a:spcAft>
              <a:buNone/>
            </a:pPr>
            <a:r>
              <a:rPr b="1" lang="en" sz="1500"/>
              <a:t>x4</a:t>
            </a:r>
            <a:endParaRPr b="1" sz="1500"/>
          </a:p>
        </p:txBody>
      </p:sp>
      <p:cxnSp>
        <p:nvCxnSpPr>
          <p:cNvPr id="5516" name="Google Shape;5516;p97"/>
          <p:cNvCxnSpPr/>
          <p:nvPr/>
        </p:nvCxnSpPr>
        <p:spPr>
          <a:xfrm flipH="1" rot="10800000">
            <a:off x="4442838" y="99425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5517" name="Google Shape;5517;p97"/>
          <p:cNvSpPr/>
          <p:nvPr/>
        </p:nvSpPr>
        <p:spPr>
          <a:xfrm>
            <a:off x="5244238" y="6084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a:p>
            <a:pPr indent="0" lvl="0" marL="0" rtl="0" algn="ctr">
              <a:spcBef>
                <a:spcPts val="0"/>
              </a:spcBef>
              <a:spcAft>
                <a:spcPts val="0"/>
              </a:spcAft>
              <a:buNone/>
            </a:pPr>
            <a:r>
              <a:rPr b="1" lang="en" sz="1500"/>
              <a:t>(2x2)</a:t>
            </a:r>
            <a:endParaRPr b="1" sz="1500"/>
          </a:p>
        </p:txBody>
      </p:sp>
      <p:cxnSp>
        <p:nvCxnSpPr>
          <p:cNvPr id="5518" name="Google Shape;5518;p97"/>
          <p:cNvCxnSpPr/>
          <p:nvPr/>
        </p:nvCxnSpPr>
        <p:spPr>
          <a:xfrm flipH="1" rot="10800000">
            <a:off x="6435950" y="99425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5519" name="Google Shape;5519;p97"/>
          <p:cNvSpPr/>
          <p:nvPr/>
        </p:nvSpPr>
        <p:spPr>
          <a:xfrm>
            <a:off x="7237350" y="6084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Conv3-64</a:t>
            </a:r>
            <a:endParaRPr b="1" sz="1500"/>
          </a:p>
          <a:p>
            <a:pPr indent="0" lvl="0" marL="0" rtl="0" algn="ctr">
              <a:spcBef>
                <a:spcPts val="0"/>
              </a:spcBef>
              <a:spcAft>
                <a:spcPts val="0"/>
              </a:spcAft>
              <a:buNone/>
            </a:pPr>
            <a:r>
              <a:rPr b="1" lang="en" sz="1500"/>
              <a:t>x2</a:t>
            </a:r>
            <a:endParaRPr b="1" sz="1500"/>
          </a:p>
        </p:txBody>
      </p:sp>
      <p:cxnSp>
        <p:nvCxnSpPr>
          <p:cNvPr id="5520" name="Google Shape;5520;p97"/>
          <p:cNvCxnSpPr/>
          <p:nvPr/>
        </p:nvCxnSpPr>
        <p:spPr>
          <a:xfrm>
            <a:off x="7756950" y="1477650"/>
            <a:ext cx="3900" cy="570000"/>
          </a:xfrm>
          <a:prstGeom prst="straightConnector1">
            <a:avLst/>
          </a:prstGeom>
          <a:noFill/>
          <a:ln cap="flat" cmpd="sng" w="19050">
            <a:solidFill>
              <a:schemeClr val="dk1"/>
            </a:solidFill>
            <a:prstDash val="solid"/>
            <a:round/>
            <a:headEnd len="med" w="med" type="none"/>
            <a:tailEnd len="med" w="med" type="triangle"/>
          </a:ln>
        </p:spPr>
      </p:cxnSp>
      <p:sp>
        <p:nvSpPr>
          <p:cNvPr id="5521" name="Google Shape;5521;p97"/>
          <p:cNvSpPr/>
          <p:nvPr/>
        </p:nvSpPr>
        <p:spPr>
          <a:xfrm>
            <a:off x="7237350" y="21446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a:p>
            <a:pPr indent="0" lvl="0" marL="0" rtl="0" algn="ctr">
              <a:spcBef>
                <a:spcPts val="0"/>
              </a:spcBef>
              <a:spcAft>
                <a:spcPts val="0"/>
              </a:spcAft>
              <a:buNone/>
            </a:pPr>
            <a:r>
              <a:rPr b="1" lang="en" sz="1500"/>
              <a:t>(2x2)</a:t>
            </a:r>
            <a:endParaRPr b="1" sz="1500"/>
          </a:p>
        </p:txBody>
      </p:sp>
      <p:cxnSp>
        <p:nvCxnSpPr>
          <p:cNvPr id="5522" name="Google Shape;5522;p97"/>
          <p:cNvCxnSpPr/>
          <p:nvPr/>
        </p:nvCxnSpPr>
        <p:spPr>
          <a:xfrm flipH="1">
            <a:off x="6496100" y="2527300"/>
            <a:ext cx="597300" cy="6900"/>
          </a:xfrm>
          <a:prstGeom prst="straightConnector1">
            <a:avLst/>
          </a:prstGeom>
          <a:noFill/>
          <a:ln cap="flat" cmpd="sng" w="19050">
            <a:solidFill>
              <a:schemeClr val="dk1"/>
            </a:solidFill>
            <a:prstDash val="solid"/>
            <a:round/>
            <a:headEnd len="med" w="med" type="none"/>
            <a:tailEnd len="med" w="med" type="triangle"/>
          </a:ln>
        </p:spPr>
      </p:cxnSp>
      <p:sp>
        <p:nvSpPr>
          <p:cNvPr id="5523" name="Google Shape;5523;p97"/>
          <p:cNvSpPr/>
          <p:nvPr/>
        </p:nvSpPr>
        <p:spPr>
          <a:xfrm>
            <a:off x="5288175" y="21446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Conv3-</a:t>
            </a:r>
            <a:endParaRPr b="1" sz="1500"/>
          </a:p>
          <a:p>
            <a:pPr indent="0" lvl="0" marL="0" rtl="0" algn="ctr">
              <a:spcBef>
                <a:spcPts val="0"/>
              </a:spcBef>
              <a:spcAft>
                <a:spcPts val="0"/>
              </a:spcAft>
              <a:buNone/>
            </a:pPr>
            <a:r>
              <a:rPr b="1" lang="en" sz="1500"/>
              <a:t>128</a:t>
            </a:r>
            <a:endParaRPr b="1" sz="1500"/>
          </a:p>
        </p:txBody>
      </p:sp>
      <p:cxnSp>
        <p:nvCxnSpPr>
          <p:cNvPr id="5524" name="Google Shape;5524;p97"/>
          <p:cNvCxnSpPr/>
          <p:nvPr/>
        </p:nvCxnSpPr>
        <p:spPr>
          <a:xfrm flipH="1">
            <a:off x="4498350" y="2527300"/>
            <a:ext cx="597300" cy="6900"/>
          </a:xfrm>
          <a:prstGeom prst="straightConnector1">
            <a:avLst/>
          </a:prstGeom>
          <a:noFill/>
          <a:ln cap="flat" cmpd="sng" w="19050">
            <a:solidFill>
              <a:schemeClr val="dk1"/>
            </a:solidFill>
            <a:prstDash val="solid"/>
            <a:round/>
            <a:headEnd len="med" w="med" type="none"/>
            <a:tailEnd len="med" w="med" type="triangle"/>
          </a:ln>
        </p:spPr>
      </p:cxnSp>
      <p:sp>
        <p:nvSpPr>
          <p:cNvPr id="5525" name="Google Shape;5525;p97"/>
          <p:cNvSpPr/>
          <p:nvPr/>
        </p:nvSpPr>
        <p:spPr>
          <a:xfrm>
            <a:off x="3306650" y="21446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Maxpool</a:t>
            </a:r>
            <a:endParaRPr b="1" sz="1500"/>
          </a:p>
          <a:p>
            <a:pPr indent="0" lvl="0" marL="0" rtl="0" algn="ctr">
              <a:spcBef>
                <a:spcPts val="0"/>
              </a:spcBef>
              <a:spcAft>
                <a:spcPts val="0"/>
              </a:spcAft>
              <a:buNone/>
            </a:pPr>
            <a:r>
              <a:rPr b="1" lang="en" sz="1500"/>
              <a:t>(2x2)</a:t>
            </a:r>
            <a:endParaRPr b="1" sz="1500"/>
          </a:p>
        </p:txBody>
      </p:sp>
      <p:cxnSp>
        <p:nvCxnSpPr>
          <p:cNvPr id="5526" name="Google Shape;5526;p97"/>
          <p:cNvCxnSpPr/>
          <p:nvPr/>
        </p:nvCxnSpPr>
        <p:spPr>
          <a:xfrm>
            <a:off x="3793900" y="3017625"/>
            <a:ext cx="15900" cy="549300"/>
          </a:xfrm>
          <a:prstGeom prst="straightConnector1">
            <a:avLst/>
          </a:prstGeom>
          <a:noFill/>
          <a:ln cap="flat" cmpd="sng" w="19050">
            <a:solidFill>
              <a:schemeClr val="dk1"/>
            </a:solidFill>
            <a:prstDash val="solid"/>
            <a:round/>
            <a:headEnd len="med" w="med" type="none"/>
            <a:tailEnd len="med" w="med" type="triangle"/>
          </a:ln>
        </p:spPr>
      </p:cxnSp>
      <p:sp>
        <p:nvSpPr>
          <p:cNvPr id="5527" name="Google Shape;5527;p97"/>
          <p:cNvSpPr/>
          <p:nvPr/>
        </p:nvSpPr>
        <p:spPr>
          <a:xfrm>
            <a:off x="3306650" y="366770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FC-512</a:t>
            </a:r>
            <a:endParaRPr b="1" sz="1500"/>
          </a:p>
        </p:txBody>
      </p:sp>
      <p:cxnSp>
        <p:nvCxnSpPr>
          <p:cNvPr id="5528" name="Google Shape;5528;p97"/>
          <p:cNvCxnSpPr/>
          <p:nvPr/>
        </p:nvCxnSpPr>
        <p:spPr>
          <a:xfrm flipH="1" rot="10800000">
            <a:off x="4498350" y="4066650"/>
            <a:ext cx="652800" cy="600"/>
          </a:xfrm>
          <a:prstGeom prst="straightConnector1">
            <a:avLst/>
          </a:prstGeom>
          <a:noFill/>
          <a:ln cap="flat" cmpd="sng" w="19050">
            <a:solidFill>
              <a:schemeClr val="dk1"/>
            </a:solidFill>
            <a:prstDash val="solid"/>
            <a:round/>
            <a:headEnd len="med" w="med" type="none"/>
            <a:tailEnd len="med" w="med" type="triangle"/>
          </a:ln>
        </p:spPr>
      </p:cxnSp>
      <p:sp>
        <p:nvSpPr>
          <p:cNvPr id="5529" name="Google Shape;5529;p97"/>
          <p:cNvSpPr/>
          <p:nvPr/>
        </p:nvSpPr>
        <p:spPr>
          <a:xfrm>
            <a:off x="5299750" y="3680850"/>
            <a:ext cx="1043100" cy="77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Feature</a:t>
            </a:r>
            <a:endParaRPr b="1" sz="1500"/>
          </a:p>
          <a:p>
            <a:pPr indent="0" lvl="0" marL="0" rtl="0" algn="ctr">
              <a:spcBef>
                <a:spcPts val="0"/>
              </a:spcBef>
              <a:spcAft>
                <a:spcPts val="0"/>
              </a:spcAft>
              <a:buNone/>
            </a:pPr>
            <a:r>
              <a:rPr b="1" lang="en" sz="1500"/>
              <a:t>Vector</a:t>
            </a:r>
            <a:endParaRPr b="1" sz="1500"/>
          </a:p>
        </p:txBody>
      </p:sp>
      <p:sp>
        <p:nvSpPr>
          <p:cNvPr id="5530" name="Google Shape;5530;p97"/>
          <p:cNvSpPr txBox="1"/>
          <p:nvPr/>
        </p:nvSpPr>
        <p:spPr>
          <a:xfrm>
            <a:off x="1329875" y="105150"/>
            <a:ext cx="7392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Input</a:t>
            </a:r>
            <a:endParaRPr b="1"/>
          </a:p>
        </p:txBody>
      </p:sp>
      <p:sp>
        <p:nvSpPr>
          <p:cNvPr id="5531" name="Google Shape;5531;p97"/>
          <p:cNvSpPr txBox="1"/>
          <p:nvPr/>
        </p:nvSpPr>
        <p:spPr>
          <a:xfrm>
            <a:off x="1075175" y="1663050"/>
            <a:ext cx="9939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32x32x3</a:t>
            </a:r>
            <a:endParaRPr b="1"/>
          </a:p>
        </p:txBody>
      </p:sp>
      <p:sp>
        <p:nvSpPr>
          <p:cNvPr id="5532" name="Google Shape;5532;p97"/>
          <p:cNvSpPr txBox="1"/>
          <p:nvPr/>
        </p:nvSpPr>
        <p:spPr>
          <a:xfrm>
            <a:off x="5440500" y="3283100"/>
            <a:ext cx="9342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Output</a:t>
            </a:r>
            <a:endParaRPr b="1"/>
          </a:p>
        </p:txBody>
      </p:sp>
      <p:pic>
        <p:nvPicPr>
          <p:cNvPr id="5533" name="Google Shape;5533;p97"/>
          <p:cNvPicPr preferRelativeResize="0"/>
          <p:nvPr/>
        </p:nvPicPr>
        <p:blipFill>
          <a:blip r:embed="rId3">
            <a:alphaModFix/>
          </a:blip>
          <a:stretch>
            <a:fillRect/>
          </a:stretch>
        </p:blipFill>
        <p:spPr>
          <a:xfrm>
            <a:off x="894613" y="452763"/>
            <a:ext cx="1355025" cy="1249725"/>
          </a:xfrm>
          <a:prstGeom prst="rect">
            <a:avLst/>
          </a:prstGeom>
          <a:noFill/>
          <a:ln>
            <a:noFill/>
          </a:ln>
        </p:spPr>
      </p:pic>
      <p:sp>
        <p:nvSpPr>
          <p:cNvPr id="5534" name="Google Shape;5534;p97"/>
          <p:cNvSpPr txBox="1"/>
          <p:nvPr/>
        </p:nvSpPr>
        <p:spPr>
          <a:xfrm>
            <a:off x="3885250" y="4781375"/>
            <a:ext cx="2489400" cy="33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ConvNet Configuration</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8" name="Shape 5538"/>
        <p:cNvGrpSpPr/>
        <p:nvPr/>
      </p:nvGrpSpPr>
      <p:grpSpPr>
        <a:xfrm>
          <a:off x="0" y="0"/>
          <a:ext cx="0" cy="0"/>
          <a:chOff x="0" y="0"/>
          <a:chExt cx="0" cy="0"/>
        </a:xfrm>
      </p:grpSpPr>
      <p:sp>
        <p:nvSpPr>
          <p:cNvPr id="5539" name="Google Shape;5539;p98"/>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540" name="Google Shape;5540;p98"/>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541" name="Google Shape;5541;p98"/>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542" name="Google Shape;5542;p98"/>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543" name="Google Shape;5543;p98"/>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544" name="Google Shape;5544;p98"/>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5545" name="Google Shape;5545;p98"/>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546" name="Google Shape;5546;p98"/>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547" name="Google Shape;5547;p98"/>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548" name="Google Shape;5548;p98"/>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5549" name="Google Shape;5549;p98"/>
          <p:cNvCxnSpPr>
            <a:stCxn id="5539" idx="0"/>
            <a:endCxn id="5541"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550" name="Google Shape;5550;p98"/>
          <p:cNvCxnSpPr>
            <a:stCxn id="5541" idx="0"/>
            <a:endCxn id="5541"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551" name="Google Shape;5551;p98"/>
          <p:cNvCxnSpPr>
            <a:stCxn id="5540" idx="0"/>
            <a:endCxn id="5543"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552" name="Google Shape;5552;p98"/>
          <p:cNvCxnSpPr>
            <a:stCxn id="5541" idx="0"/>
            <a:endCxn id="5541"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553" name="Google Shape;5553;p98"/>
          <p:cNvCxnSpPr>
            <a:stCxn id="5541" idx="0"/>
            <a:endCxn id="5541"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554" name="Google Shape;5554;p98"/>
          <p:cNvCxnSpPr>
            <a:stCxn id="5540" idx="2"/>
            <a:endCxn id="5541"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55" name="Google Shape;5555;p98"/>
          <p:cNvCxnSpPr>
            <a:stCxn id="5543" idx="0"/>
            <a:endCxn id="5542"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56" name="Google Shape;5556;p98"/>
          <p:cNvCxnSpPr>
            <a:stCxn id="5542" idx="0"/>
            <a:endCxn id="5546"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57" name="Google Shape;5557;p98"/>
          <p:cNvCxnSpPr>
            <a:stCxn id="5546" idx="0"/>
            <a:endCxn id="5547"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58" name="Google Shape;5558;p98"/>
          <p:cNvCxnSpPr>
            <a:stCxn id="5547" idx="0"/>
            <a:endCxn id="5548"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59" name="Google Shape;5559;p98"/>
          <p:cNvCxnSpPr>
            <a:stCxn id="5548" idx="0"/>
            <a:endCxn id="5544"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60" name="Google Shape;5560;p98"/>
          <p:cNvCxnSpPr>
            <a:stCxn id="5544" idx="0"/>
            <a:endCxn id="5545"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5561" name="Google Shape;5561;p98"/>
          <p:cNvSpPr/>
          <p:nvPr/>
        </p:nvSpPr>
        <p:spPr>
          <a:xfrm rot="5400000">
            <a:off x="71446" y="1394700"/>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5562" name="Google Shape;5562;p98"/>
          <p:cNvSpPr/>
          <p:nvPr/>
        </p:nvSpPr>
        <p:spPr>
          <a:xfrm rot="5400000">
            <a:off x="421019" y="139470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5563" name="Google Shape;5563;p98"/>
          <p:cNvSpPr/>
          <p:nvPr/>
        </p:nvSpPr>
        <p:spPr>
          <a:xfrm rot="5400000">
            <a:off x="1120165" y="139470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5564" name="Google Shape;5564;p98"/>
          <p:cNvSpPr/>
          <p:nvPr/>
        </p:nvSpPr>
        <p:spPr>
          <a:xfrm rot="5400000">
            <a:off x="770593" y="1394700"/>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5565" name="Google Shape;5565;p98"/>
          <p:cNvSpPr/>
          <p:nvPr/>
        </p:nvSpPr>
        <p:spPr>
          <a:xfrm rot="5400000">
            <a:off x="1469750" y="1394700"/>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5566" name="Google Shape;5566;p98"/>
          <p:cNvSpPr/>
          <p:nvPr/>
        </p:nvSpPr>
        <p:spPr>
          <a:xfrm rot="5400000">
            <a:off x="1828527" y="1394700"/>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5567" name="Google Shape;5567;p98"/>
          <p:cNvSpPr txBox="1"/>
          <p:nvPr/>
        </p:nvSpPr>
        <p:spPr>
          <a:xfrm rot="1478449">
            <a:off x="2393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5568" name="Google Shape;5568;p98"/>
          <p:cNvSpPr/>
          <p:nvPr/>
        </p:nvSpPr>
        <p:spPr>
          <a:xfrm rot="5400000">
            <a:off x="2557421" y="1394700"/>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5569" name="Google Shape;5569;p98"/>
          <p:cNvSpPr/>
          <p:nvPr/>
        </p:nvSpPr>
        <p:spPr>
          <a:xfrm rot="5400000">
            <a:off x="2192971" y="1394700"/>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5570" name="Google Shape;5570;p98"/>
          <p:cNvCxnSpPr>
            <a:stCxn id="5561" idx="0"/>
            <a:endCxn id="5562" idx="2"/>
          </p:cNvCxnSpPr>
          <p:nvPr/>
        </p:nvCxnSpPr>
        <p:spPr>
          <a:xfrm>
            <a:off x="595546"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71" name="Google Shape;5571;p98"/>
          <p:cNvCxnSpPr>
            <a:stCxn id="5562" idx="0"/>
            <a:endCxn id="5564" idx="2"/>
          </p:cNvCxnSpPr>
          <p:nvPr/>
        </p:nvCxnSpPr>
        <p:spPr>
          <a:xfrm>
            <a:off x="945119"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72" name="Google Shape;5572;p98"/>
          <p:cNvCxnSpPr>
            <a:stCxn id="5564" idx="0"/>
            <a:endCxn id="5564"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573" name="Google Shape;5573;p98"/>
          <p:cNvCxnSpPr>
            <a:stCxn id="5563" idx="0"/>
            <a:endCxn id="5565" idx="2"/>
          </p:cNvCxnSpPr>
          <p:nvPr/>
        </p:nvCxnSpPr>
        <p:spPr>
          <a:xfrm>
            <a:off x="1644265"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74" name="Google Shape;5574;p98"/>
          <p:cNvCxnSpPr>
            <a:stCxn id="5564" idx="0"/>
            <a:endCxn id="5564"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575" name="Google Shape;5575;p98"/>
          <p:cNvCxnSpPr>
            <a:stCxn id="5564" idx="0"/>
            <a:endCxn id="5564"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576" name="Google Shape;5576;p98"/>
          <p:cNvCxnSpPr>
            <a:stCxn id="5563" idx="2"/>
            <a:endCxn id="5564" idx="0"/>
          </p:cNvCxnSpPr>
          <p:nvPr/>
        </p:nvCxnSpPr>
        <p:spPr>
          <a:xfrm rot="10800000">
            <a:off x="1294765"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77" name="Google Shape;5577;p98"/>
          <p:cNvCxnSpPr>
            <a:stCxn id="5565" idx="0"/>
            <a:endCxn id="5578" idx="2"/>
          </p:cNvCxnSpPr>
          <p:nvPr/>
        </p:nvCxnSpPr>
        <p:spPr>
          <a:xfrm>
            <a:off x="1993850"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79" name="Google Shape;5579;p98"/>
          <p:cNvCxnSpPr>
            <a:stCxn id="5566" idx="0"/>
            <a:endCxn id="5569" idx="2"/>
          </p:cNvCxnSpPr>
          <p:nvPr/>
        </p:nvCxnSpPr>
        <p:spPr>
          <a:xfrm>
            <a:off x="2352627" y="1532250"/>
            <a:ext cx="89400" cy="0"/>
          </a:xfrm>
          <a:prstGeom prst="straightConnector1">
            <a:avLst/>
          </a:prstGeom>
          <a:noFill/>
          <a:ln cap="flat" cmpd="sng" w="9525">
            <a:solidFill>
              <a:schemeClr val="dk2"/>
            </a:solidFill>
            <a:prstDash val="solid"/>
            <a:round/>
            <a:headEnd len="med" w="med" type="none"/>
            <a:tailEnd len="med" w="med" type="none"/>
          </a:ln>
        </p:spPr>
      </p:cxnSp>
      <p:cxnSp>
        <p:nvCxnSpPr>
          <p:cNvPr id="5580" name="Google Shape;5580;p98"/>
          <p:cNvCxnSpPr>
            <a:stCxn id="5569" idx="0"/>
            <a:endCxn id="5568" idx="2"/>
          </p:cNvCxnSpPr>
          <p:nvPr/>
        </p:nvCxnSpPr>
        <p:spPr>
          <a:xfrm>
            <a:off x="2717071" y="1532250"/>
            <a:ext cx="89400" cy="0"/>
          </a:xfrm>
          <a:prstGeom prst="straightConnector1">
            <a:avLst/>
          </a:prstGeom>
          <a:noFill/>
          <a:ln cap="flat" cmpd="sng" w="9525">
            <a:solidFill>
              <a:schemeClr val="dk2"/>
            </a:solidFill>
            <a:prstDash val="solid"/>
            <a:round/>
            <a:headEnd len="med" w="med" type="none"/>
            <a:tailEnd len="med" w="med" type="none"/>
          </a:ln>
        </p:spPr>
      </p:cxnSp>
      <p:sp>
        <p:nvSpPr>
          <p:cNvPr id="5581" name="Google Shape;5581;p98"/>
          <p:cNvSpPr txBox="1"/>
          <p:nvPr/>
        </p:nvSpPr>
        <p:spPr>
          <a:xfrm rot="1478449">
            <a:off x="9251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5582" name="Google Shape;5582;p98"/>
          <p:cNvSpPr txBox="1"/>
          <p:nvPr/>
        </p:nvSpPr>
        <p:spPr>
          <a:xfrm rot="1478449">
            <a:off x="16871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5583" name="Google Shape;5583;p98"/>
          <p:cNvSpPr txBox="1"/>
          <p:nvPr/>
        </p:nvSpPr>
        <p:spPr>
          <a:xfrm rot="1478449">
            <a:off x="2026357"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5584" name="Google Shape;5584;p98"/>
          <p:cNvSpPr txBox="1"/>
          <p:nvPr/>
        </p:nvSpPr>
        <p:spPr>
          <a:xfrm rot="1478449">
            <a:off x="3050475" y="29809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a:t>
            </a:r>
            <a:r>
              <a:rPr lang="en" sz="1000"/>
              <a:t>1</a:t>
            </a:r>
            <a:endParaRPr sz="1000"/>
          </a:p>
        </p:txBody>
      </p:sp>
      <p:sp>
        <p:nvSpPr>
          <p:cNvPr id="5585" name="Google Shape;5585;p98"/>
          <p:cNvSpPr txBox="1"/>
          <p:nvPr/>
        </p:nvSpPr>
        <p:spPr>
          <a:xfrm rot="1478449">
            <a:off x="4790587" y="29809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a:t>
            </a:r>
            <a:r>
              <a:rPr lang="en" sz="1000"/>
              <a:t>2</a:t>
            </a:r>
            <a:endParaRPr sz="1000"/>
          </a:p>
        </p:txBody>
      </p:sp>
      <p:sp>
        <p:nvSpPr>
          <p:cNvPr id="5586" name="Google Shape;5586;p98"/>
          <p:cNvSpPr txBox="1"/>
          <p:nvPr/>
        </p:nvSpPr>
        <p:spPr>
          <a:xfrm rot="1478449">
            <a:off x="5839307" y="29809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a:t>
            </a:r>
            <a:r>
              <a:rPr lang="en" sz="1000"/>
              <a:t>3</a:t>
            </a:r>
            <a:endParaRPr sz="1000"/>
          </a:p>
        </p:txBody>
      </p:sp>
      <p:pic>
        <p:nvPicPr>
          <p:cNvPr id="5587" name="Google Shape;5587;p98"/>
          <p:cNvPicPr preferRelativeResize="0"/>
          <p:nvPr/>
        </p:nvPicPr>
        <p:blipFill>
          <a:blip r:embed="rId3">
            <a:alphaModFix/>
          </a:blip>
          <a:stretch>
            <a:fillRect/>
          </a:stretch>
        </p:blipFill>
        <p:spPr>
          <a:xfrm>
            <a:off x="1737772" y="3319847"/>
            <a:ext cx="1020091" cy="940800"/>
          </a:xfrm>
          <a:prstGeom prst="rect">
            <a:avLst/>
          </a:prstGeom>
          <a:noFill/>
          <a:ln>
            <a:noFill/>
          </a:ln>
        </p:spPr>
      </p:pic>
      <p:sp>
        <p:nvSpPr>
          <p:cNvPr id="5588" name="Google Shape;5588;p98"/>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5589" name="Google Shape;5589;p98"/>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590" name="Google Shape;5590;p98"/>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591" name="Google Shape;5591;p98"/>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592" name="Google Shape;5592;p98"/>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593" name="Google Shape;5593;p98"/>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594" name="Google Shape;5594;p98"/>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5595" name="Google Shape;5595;p98"/>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596" name="Google Shape;5596;p98"/>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597" name="Google Shape;5597;p98"/>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5598" name="Google Shape;5598;p98"/>
          <p:cNvCxnSpPr>
            <a:stCxn id="5588" idx="0"/>
            <a:endCxn id="5589"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599" name="Google Shape;5599;p98"/>
          <p:cNvCxnSpPr>
            <a:stCxn id="5589" idx="0"/>
            <a:endCxn id="5591"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600" name="Google Shape;5600;p98"/>
          <p:cNvCxnSpPr>
            <a:stCxn id="5591" idx="0"/>
            <a:endCxn id="559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601" name="Google Shape;5601;p98"/>
          <p:cNvCxnSpPr>
            <a:stCxn id="5590" idx="0"/>
            <a:endCxn id="5593"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602" name="Google Shape;5602;p98"/>
          <p:cNvCxnSpPr>
            <a:stCxn id="5591" idx="0"/>
            <a:endCxn id="559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603" name="Google Shape;5603;p98"/>
          <p:cNvCxnSpPr>
            <a:stCxn id="5591" idx="0"/>
            <a:endCxn id="559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604" name="Google Shape;5604;p98"/>
          <p:cNvCxnSpPr>
            <a:stCxn id="5590" idx="2"/>
            <a:endCxn id="5591"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05" name="Google Shape;5605;p98"/>
          <p:cNvCxnSpPr>
            <a:stCxn id="5593" idx="0"/>
            <a:endCxn id="5592"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06" name="Google Shape;5606;p98"/>
          <p:cNvCxnSpPr>
            <a:stCxn id="5592" idx="0"/>
            <a:endCxn id="5595"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07" name="Google Shape;5607;p98"/>
          <p:cNvCxnSpPr>
            <a:stCxn id="5595" idx="0"/>
            <a:endCxn id="5596"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08" name="Google Shape;5608;p98"/>
          <p:cNvCxnSpPr>
            <a:stCxn id="5596" idx="0"/>
            <a:endCxn id="5597"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09" name="Google Shape;5609;p98"/>
          <p:cNvCxnSpPr>
            <a:stCxn id="5597" idx="0"/>
            <a:endCxn id="5594"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10" name="Google Shape;5610;p98"/>
          <p:cNvCxnSpPr>
            <a:stCxn id="5594" idx="0"/>
            <a:endCxn id="5611"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5612" name="Google Shape;5612;p98"/>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5613" name="Google Shape;5613;p98"/>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5614" name="Google Shape;5614;p98"/>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cxnSp>
        <p:nvCxnSpPr>
          <p:cNvPr id="5615" name="Google Shape;5615;p98"/>
          <p:cNvCxnSpPr>
            <a:endCxn id="5539" idx="2"/>
          </p:cNvCxnSpPr>
          <p:nvPr/>
        </p:nvCxnSpPr>
        <p:spPr>
          <a:xfrm flipH="1" rot="10800000">
            <a:off x="2757775" y="3784100"/>
            <a:ext cx="661800" cy="6000"/>
          </a:xfrm>
          <a:prstGeom prst="straightConnector1">
            <a:avLst/>
          </a:prstGeom>
          <a:noFill/>
          <a:ln cap="flat" cmpd="sng" w="19050">
            <a:solidFill>
              <a:srgbClr val="000000"/>
            </a:solidFill>
            <a:prstDash val="solid"/>
            <a:round/>
            <a:headEnd len="med" w="med" type="none"/>
            <a:tailEnd len="med" w="med" type="triangle"/>
          </a:ln>
        </p:spPr>
      </p:cxnSp>
      <p:sp>
        <p:nvSpPr>
          <p:cNvPr id="5616" name="Google Shape;5616;p98"/>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5617" name="Google Shape;5617;p98"/>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5618" name="Google Shape;5618;p98"/>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5619" name="Google Shape;5619;p98"/>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5620" name="Google Shape;5620;p98"/>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621" name="Google Shape;5621;p98"/>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5622" name="Google Shape;5622;p98"/>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5623" name="Google Shape;5623;p98"/>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5624" name="Google Shape;5624;p98"/>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5625" name="Google Shape;5625;p98"/>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
        <p:nvSpPr>
          <p:cNvPr id="5626" name="Google Shape;5626;p98"/>
          <p:cNvSpPr txBox="1"/>
          <p:nvPr/>
        </p:nvSpPr>
        <p:spPr>
          <a:xfrm>
            <a:off x="5324275" y="1980400"/>
            <a:ext cx="2489400" cy="33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ConvNet Configuration</a:t>
            </a:r>
            <a:endParaRPr/>
          </a:p>
        </p:txBody>
      </p:sp>
      <p:sp>
        <p:nvSpPr>
          <p:cNvPr id="5627" name="Google Shape;5627;p98"/>
          <p:cNvSpPr txBox="1"/>
          <p:nvPr/>
        </p:nvSpPr>
        <p:spPr>
          <a:xfrm rot="1478449">
            <a:off x="6538457" y="29809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Stack4</a:t>
            </a:r>
            <a:endParaRPr sz="1000"/>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1" name="Shape 5631"/>
        <p:cNvGrpSpPr/>
        <p:nvPr/>
      </p:nvGrpSpPr>
      <p:grpSpPr>
        <a:xfrm>
          <a:off x="0" y="0"/>
          <a:ext cx="0" cy="0"/>
          <a:chOff x="0" y="0"/>
          <a:chExt cx="0" cy="0"/>
        </a:xfrm>
      </p:grpSpPr>
      <p:sp>
        <p:nvSpPr>
          <p:cNvPr id="5632" name="Google Shape;5632;p99"/>
          <p:cNvSpPr/>
          <p:nvPr/>
        </p:nvSpPr>
        <p:spPr>
          <a:xfrm>
            <a:off x="3594263" y="3171824"/>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633" name="Google Shape;5633;p99"/>
          <p:cNvSpPr/>
          <p:nvPr/>
        </p:nvSpPr>
        <p:spPr>
          <a:xfrm>
            <a:off x="3594263" y="2472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634" name="Google Shape;5634;p99"/>
          <p:cNvSpPr/>
          <p:nvPr/>
        </p:nvSpPr>
        <p:spPr>
          <a:xfrm>
            <a:off x="3594263" y="282224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635" name="Google Shape;5635;p99"/>
          <p:cNvSpPr/>
          <p:nvPr/>
        </p:nvSpPr>
        <p:spPr>
          <a:xfrm rot="5400000">
            <a:off x="4468200" y="2647462"/>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636" name="Google Shape;5636;p99"/>
          <p:cNvSpPr/>
          <p:nvPr/>
        </p:nvSpPr>
        <p:spPr>
          <a:xfrm>
            <a:off x="3594263" y="21230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637" name="Google Shape;5637;p99"/>
          <p:cNvSpPr/>
          <p:nvPr/>
        </p:nvSpPr>
        <p:spPr>
          <a:xfrm rot="5400000">
            <a:off x="5866500" y="2647462"/>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5638" name="Google Shape;5638;p99"/>
          <p:cNvSpPr/>
          <p:nvPr/>
        </p:nvSpPr>
        <p:spPr>
          <a:xfrm rot="5400000">
            <a:off x="6216075" y="2647462"/>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639" name="Google Shape;5639;p99"/>
          <p:cNvSpPr/>
          <p:nvPr/>
        </p:nvSpPr>
        <p:spPr>
          <a:xfrm rot="5400000">
            <a:off x="4817775" y="2647462"/>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640" name="Google Shape;5640;p99"/>
          <p:cNvSpPr/>
          <p:nvPr/>
        </p:nvSpPr>
        <p:spPr>
          <a:xfrm rot="5400000">
            <a:off x="5167350" y="2647463"/>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641" name="Google Shape;5641;p99"/>
          <p:cNvSpPr/>
          <p:nvPr/>
        </p:nvSpPr>
        <p:spPr>
          <a:xfrm rot="5400000">
            <a:off x="5516925" y="2647462"/>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5642" name="Google Shape;5642;p99"/>
          <p:cNvCxnSpPr>
            <a:stCxn id="5634" idx="0"/>
            <a:endCxn id="5634" idx="0"/>
          </p:cNvCxnSpPr>
          <p:nvPr/>
        </p:nvCxnSpPr>
        <p:spPr>
          <a:xfrm>
            <a:off x="4061663" y="2822249"/>
            <a:ext cx="0" cy="0"/>
          </a:xfrm>
          <a:prstGeom prst="straightConnector1">
            <a:avLst/>
          </a:prstGeom>
          <a:noFill/>
          <a:ln cap="flat" cmpd="sng" w="9525">
            <a:solidFill>
              <a:schemeClr val="dk2"/>
            </a:solidFill>
            <a:prstDash val="solid"/>
            <a:round/>
            <a:headEnd len="med" w="med" type="none"/>
            <a:tailEnd len="med" w="med" type="none"/>
          </a:ln>
        </p:spPr>
      </p:cxnSp>
      <p:cxnSp>
        <p:nvCxnSpPr>
          <p:cNvPr id="5643" name="Google Shape;5643;p99"/>
          <p:cNvCxnSpPr>
            <a:stCxn id="5634" idx="0"/>
            <a:endCxn id="5634" idx="0"/>
          </p:cNvCxnSpPr>
          <p:nvPr/>
        </p:nvCxnSpPr>
        <p:spPr>
          <a:xfrm>
            <a:off x="4061663" y="2822249"/>
            <a:ext cx="0" cy="0"/>
          </a:xfrm>
          <a:prstGeom prst="straightConnector1">
            <a:avLst/>
          </a:prstGeom>
          <a:noFill/>
          <a:ln cap="flat" cmpd="sng" w="9525">
            <a:solidFill>
              <a:schemeClr val="dk2"/>
            </a:solidFill>
            <a:prstDash val="solid"/>
            <a:round/>
            <a:headEnd len="med" w="med" type="none"/>
            <a:tailEnd len="med" w="med" type="none"/>
          </a:ln>
        </p:spPr>
      </p:cxnSp>
      <p:cxnSp>
        <p:nvCxnSpPr>
          <p:cNvPr id="5644" name="Google Shape;5644;p99"/>
          <p:cNvCxnSpPr>
            <a:stCxn id="5634" idx="0"/>
            <a:endCxn id="5634" idx="0"/>
          </p:cNvCxnSpPr>
          <p:nvPr/>
        </p:nvCxnSpPr>
        <p:spPr>
          <a:xfrm>
            <a:off x="4061663" y="2822249"/>
            <a:ext cx="0" cy="0"/>
          </a:xfrm>
          <a:prstGeom prst="straightConnector1">
            <a:avLst/>
          </a:prstGeom>
          <a:noFill/>
          <a:ln cap="flat" cmpd="sng" w="9525">
            <a:solidFill>
              <a:schemeClr val="dk2"/>
            </a:solidFill>
            <a:prstDash val="solid"/>
            <a:round/>
            <a:headEnd len="med" w="med" type="none"/>
            <a:tailEnd len="med" w="med" type="none"/>
          </a:ln>
        </p:spPr>
      </p:cxnSp>
      <p:cxnSp>
        <p:nvCxnSpPr>
          <p:cNvPr id="5645" name="Google Shape;5645;p99"/>
          <p:cNvCxnSpPr>
            <a:endCxn id="5635" idx="2"/>
          </p:cNvCxnSpPr>
          <p:nvPr/>
        </p:nvCxnSpPr>
        <p:spPr>
          <a:xfrm>
            <a:off x="4555050" y="2782612"/>
            <a:ext cx="246000" cy="2400"/>
          </a:xfrm>
          <a:prstGeom prst="straightConnector1">
            <a:avLst/>
          </a:prstGeom>
          <a:noFill/>
          <a:ln cap="flat" cmpd="sng" w="9525">
            <a:solidFill>
              <a:schemeClr val="dk2"/>
            </a:solidFill>
            <a:prstDash val="solid"/>
            <a:round/>
            <a:headEnd len="med" w="med" type="none"/>
            <a:tailEnd len="med" w="med" type="none"/>
          </a:ln>
        </p:spPr>
      </p:cxnSp>
      <p:cxnSp>
        <p:nvCxnSpPr>
          <p:cNvPr id="5646" name="Google Shape;5646;p99"/>
          <p:cNvCxnSpPr>
            <a:stCxn id="5635" idx="0"/>
            <a:endCxn id="5639" idx="2"/>
          </p:cNvCxnSpPr>
          <p:nvPr/>
        </p:nvCxnSpPr>
        <p:spPr>
          <a:xfrm>
            <a:off x="5076150" y="2785012"/>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47" name="Google Shape;5647;p99"/>
          <p:cNvCxnSpPr>
            <a:stCxn id="5639" idx="0"/>
            <a:endCxn id="5640" idx="2"/>
          </p:cNvCxnSpPr>
          <p:nvPr/>
        </p:nvCxnSpPr>
        <p:spPr>
          <a:xfrm>
            <a:off x="5425725" y="2785012"/>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48" name="Google Shape;5648;p99"/>
          <p:cNvCxnSpPr>
            <a:stCxn id="5640" idx="0"/>
            <a:endCxn id="5641" idx="2"/>
          </p:cNvCxnSpPr>
          <p:nvPr/>
        </p:nvCxnSpPr>
        <p:spPr>
          <a:xfrm>
            <a:off x="5775300" y="2785013"/>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49" name="Google Shape;5649;p99"/>
          <p:cNvCxnSpPr>
            <a:stCxn id="5641" idx="0"/>
            <a:endCxn id="5637" idx="2"/>
          </p:cNvCxnSpPr>
          <p:nvPr/>
        </p:nvCxnSpPr>
        <p:spPr>
          <a:xfrm>
            <a:off x="6124875" y="2785012"/>
            <a:ext cx="74400" cy="0"/>
          </a:xfrm>
          <a:prstGeom prst="straightConnector1">
            <a:avLst/>
          </a:prstGeom>
          <a:noFill/>
          <a:ln cap="flat" cmpd="sng" w="9525">
            <a:solidFill>
              <a:schemeClr val="dk2"/>
            </a:solidFill>
            <a:prstDash val="solid"/>
            <a:round/>
            <a:headEnd len="med" w="med" type="none"/>
            <a:tailEnd len="med" w="med" type="none"/>
          </a:ln>
        </p:spPr>
      </p:cxnSp>
      <p:cxnSp>
        <p:nvCxnSpPr>
          <p:cNvPr id="5650" name="Google Shape;5650;p99"/>
          <p:cNvCxnSpPr>
            <a:stCxn id="5637" idx="0"/>
            <a:endCxn id="5638" idx="2"/>
          </p:cNvCxnSpPr>
          <p:nvPr/>
        </p:nvCxnSpPr>
        <p:spPr>
          <a:xfrm>
            <a:off x="6474450" y="2785012"/>
            <a:ext cx="74400" cy="0"/>
          </a:xfrm>
          <a:prstGeom prst="straightConnector1">
            <a:avLst/>
          </a:prstGeom>
          <a:noFill/>
          <a:ln cap="flat" cmpd="sng" w="9525">
            <a:solidFill>
              <a:schemeClr val="dk2"/>
            </a:solidFill>
            <a:prstDash val="solid"/>
            <a:round/>
            <a:headEnd len="med" w="med" type="none"/>
            <a:tailEnd len="med" w="med" type="none"/>
          </a:ln>
        </p:spPr>
      </p:cxnSp>
      <p:sp>
        <p:nvSpPr>
          <p:cNvPr id="5651" name="Google Shape;5651;p99"/>
          <p:cNvSpPr txBox="1"/>
          <p:nvPr/>
        </p:nvSpPr>
        <p:spPr>
          <a:xfrm rot="1478449">
            <a:off x="4826075" y="496260"/>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Stack1</a:t>
            </a:r>
            <a:endParaRPr sz="1000"/>
          </a:p>
        </p:txBody>
      </p:sp>
      <p:sp>
        <p:nvSpPr>
          <p:cNvPr id="5652" name="Google Shape;5652;p99"/>
          <p:cNvSpPr txBox="1"/>
          <p:nvPr/>
        </p:nvSpPr>
        <p:spPr>
          <a:xfrm rot="1478449">
            <a:off x="4765950" y="201801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Stack2</a:t>
            </a:r>
            <a:endParaRPr sz="1000"/>
          </a:p>
        </p:txBody>
      </p:sp>
      <p:sp>
        <p:nvSpPr>
          <p:cNvPr id="5653" name="Google Shape;5653;p99"/>
          <p:cNvSpPr txBox="1"/>
          <p:nvPr/>
        </p:nvSpPr>
        <p:spPr>
          <a:xfrm rot="1478449">
            <a:off x="5805244" y="2017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Stack3</a:t>
            </a:r>
            <a:endParaRPr sz="1000"/>
          </a:p>
        </p:txBody>
      </p:sp>
      <p:pic>
        <p:nvPicPr>
          <p:cNvPr id="5654" name="Google Shape;5654;p99"/>
          <p:cNvPicPr preferRelativeResize="0"/>
          <p:nvPr/>
        </p:nvPicPr>
        <p:blipFill>
          <a:blip r:embed="rId3">
            <a:alphaModFix/>
          </a:blip>
          <a:stretch>
            <a:fillRect/>
          </a:stretch>
        </p:blipFill>
        <p:spPr>
          <a:xfrm>
            <a:off x="1720947" y="2314609"/>
            <a:ext cx="1020091" cy="940800"/>
          </a:xfrm>
          <a:prstGeom prst="rect">
            <a:avLst/>
          </a:prstGeom>
          <a:noFill/>
          <a:ln>
            <a:noFill/>
          </a:ln>
        </p:spPr>
      </p:pic>
      <p:cxnSp>
        <p:nvCxnSpPr>
          <p:cNvPr id="5655" name="Google Shape;5655;p99"/>
          <p:cNvCxnSpPr/>
          <p:nvPr/>
        </p:nvCxnSpPr>
        <p:spPr>
          <a:xfrm flipH="1" rot="10800000">
            <a:off x="2841913" y="2775849"/>
            <a:ext cx="661800" cy="6000"/>
          </a:xfrm>
          <a:prstGeom prst="straightConnector1">
            <a:avLst/>
          </a:prstGeom>
          <a:noFill/>
          <a:ln cap="flat" cmpd="sng" w="19050">
            <a:solidFill>
              <a:srgbClr val="000000"/>
            </a:solidFill>
            <a:prstDash val="solid"/>
            <a:round/>
            <a:headEnd len="med" w="med" type="none"/>
            <a:tailEnd len="med" w="med" type="triangle"/>
          </a:ln>
        </p:spPr>
      </p:cxnSp>
      <p:sp>
        <p:nvSpPr>
          <p:cNvPr id="5656" name="Google Shape;5656;p99"/>
          <p:cNvSpPr/>
          <p:nvPr/>
        </p:nvSpPr>
        <p:spPr>
          <a:xfrm rot="5400000">
            <a:off x="6565650" y="2647462"/>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5657" name="Google Shape;5657;p99"/>
          <p:cNvCxnSpPr/>
          <p:nvPr/>
        </p:nvCxnSpPr>
        <p:spPr>
          <a:xfrm>
            <a:off x="6824063" y="2778862"/>
            <a:ext cx="74400" cy="0"/>
          </a:xfrm>
          <a:prstGeom prst="straightConnector1">
            <a:avLst/>
          </a:prstGeom>
          <a:noFill/>
          <a:ln cap="flat" cmpd="sng" w="9525">
            <a:solidFill>
              <a:schemeClr val="dk2"/>
            </a:solidFill>
            <a:prstDash val="solid"/>
            <a:round/>
            <a:headEnd len="med" w="med" type="none"/>
            <a:tailEnd len="med" w="med" type="none"/>
          </a:ln>
        </p:spPr>
      </p:cxnSp>
      <p:sp>
        <p:nvSpPr>
          <p:cNvPr id="5658" name="Google Shape;5658;p99"/>
          <p:cNvSpPr/>
          <p:nvPr/>
        </p:nvSpPr>
        <p:spPr>
          <a:xfrm rot="5400000">
            <a:off x="6915225" y="2641312"/>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5659" name="Google Shape;5659;p99"/>
          <p:cNvCxnSpPr/>
          <p:nvPr/>
        </p:nvCxnSpPr>
        <p:spPr>
          <a:xfrm>
            <a:off x="7173588" y="2778862"/>
            <a:ext cx="74400" cy="0"/>
          </a:xfrm>
          <a:prstGeom prst="straightConnector1">
            <a:avLst/>
          </a:prstGeom>
          <a:noFill/>
          <a:ln cap="flat" cmpd="sng" w="9525">
            <a:solidFill>
              <a:schemeClr val="dk2"/>
            </a:solidFill>
            <a:prstDash val="solid"/>
            <a:round/>
            <a:headEnd len="med" w="med" type="none"/>
            <a:tailEnd len="med" w="med" type="none"/>
          </a:ln>
        </p:spPr>
      </p:cxnSp>
      <p:sp>
        <p:nvSpPr>
          <p:cNvPr id="5660" name="Google Shape;5660;p99"/>
          <p:cNvSpPr txBox="1"/>
          <p:nvPr/>
        </p:nvSpPr>
        <p:spPr>
          <a:xfrm rot="1478449">
            <a:off x="6521644" y="201800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Stack4</a:t>
            </a:r>
            <a:endParaRPr sz="1000"/>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4" name="Shape 5664"/>
        <p:cNvGrpSpPr/>
        <p:nvPr/>
      </p:nvGrpSpPr>
      <p:grpSpPr>
        <a:xfrm>
          <a:off x="0" y="0"/>
          <a:ext cx="0" cy="0"/>
          <a:chOff x="0" y="0"/>
          <a:chExt cx="0" cy="0"/>
        </a:xfrm>
      </p:grpSpPr>
      <p:sp>
        <p:nvSpPr>
          <p:cNvPr id="5665" name="Google Shape;5665;p100"/>
          <p:cNvSpPr/>
          <p:nvPr/>
        </p:nvSpPr>
        <p:spPr>
          <a:xfrm rot="-5400000">
            <a:off x="464175" y="1994838"/>
            <a:ext cx="4493700" cy="790800"/>
          </a:xfrm>
          <a:prstGeom prst="roundRect">
            <a:avLst>
              <a:gd fmla="val 50000" name="adj"/>
            </a:avLst>
          </a:prstGeom>
          <a:gradFill>
            <a:gsLst>
              <a:gs pos="0">
                <a:srgbClr val="FF0000"/>
              </a:gs>
              <a:gs pos="100000">
                <a:schemeClr val="l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66" name="Google Shape;5666;p100"/>
          <p:cNvCxnSpPr/>
          <p:nvPr/>
        </p:nvCxnSpPr>
        <p:spPr>
          <a:xfrm flipH="1" rot="10800000">
            <a:off x="2326850" y="1162300"/>
            <a:ext cx="779400" cy="6900"/>
          </a:xfrm>
          <a:prstGeom prst="straightConnector1">
            <a:avLst/>
          </a:prstGeom>
          <a:noFill/>
          <a:ln cap="flat" cmpd="sng" w="9525">
            <a:solidFill>
              <a:srgbClr val="3C78D8"/>
            </a:solidFill>
            <a:prstDash val="solid"/>
            <a:round/>
            <a:headEnd len="med" w="med" type="diamond"/>
            <a:tailEnd len="med" w="med" type="none"/>
          </a:ln>
        </p:spPr>
      </p:cxnSp>
      <p:sp>
        <p:nvSpPr>
          <p:cNvPr id="5667" name="Google Shape;5667;p100"/>
          <p:cNvSpPr txBox="1"/>
          <p:nvPr/>
        </p:nvSpPr>
        <p:spPr>
          <a:xfrm>
            <a:off x="898500" y="3967500"/>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a:t>
            </a:r>
            <a:r>
              <a:rPr lang="en">
                <a:latin typeface="Times New Roman"/>
                <a:ea typeface="Times New Roman"/>
                <a:cs typeface="Times New Roman"/>
                <a:sym typeface="Times New Roman"/>
              </a:rPr>
              <a:t>evel</a:t>
            </a:r>
            <a:r>
              <a:rPr lang="en"/>
              <a:t> 1</a:t>
            </a:r>
            <a:endParaRPr/>
          </a:p>
        </p:txBody>
      </p:sp>
      <p:sp>
        <p:nvSpPr>
          <p:cNvPr id="5668" name="Google Shape;5668;p100"/>
          <p:cNvSpPr txBox="1"/>
          <p:nvPr/>
        </p:nvSpPr>
        <p:spPr>
          <a:xfrm>
            <a:off x="898500" y="3142288"/>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Level 2</a:t>
            </a:r>
            <a:endParaRPr>
              <a:latin typeface="Times New Roman"/>
              <a:ea typeface="Times New Roman"/>
              <a:cs typeface="Times New Roman"/>
              <a:sym typeface="Times New Roman"/>
            </a:endParaRPr>
          </a:p>
        </p:txBody>
      </p:sp>
      <p:sp>
        <p:nvSpPr>
          <p:cNvPr id="5669" name="Google Shape;5669;p100"/>
          <p:cNvSpPr txBox="1"/>
          <p:nvPr/>
        </p:nvSpPr>
        <p:spPr>
          <a:xfrm>
            <a:off x="898500" y="2317100"/>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Level 3</a:t>
            </a:r>
            <a:endParaRPr>
              <a:latin typeface="Times New Roman"/>
              <a:ea typeface="Times New Roman"/>
              <a:cs typeface="Times New Roman"/>
              <a:sym typeface="Times New Roman"/>
            </a:endParaRPr>
          </a:p>
        </p:txBody>
      </p:sp>
      <p:sp>
        <p:nvSpPr>
          <p:cNvPr id="5670" name="Google Shape;5670;p100"/>
          <p:cNvSpPr txBox="1"/>
          <p:nvPr/>
        </p:nvSpPr>
        <p:spPr>
          <a:xfrm>
            <a:off x="898500" y="1436425"/>
            <a:ext cx="821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Level 4</a:t>
            </a:r>
            <a:endParaRPr>
              <a:latin typeface="Times New Roman"/>
              <a:ea typeface="Times New Roman"/>
              <a:cs typeface="Times New Roman"/>
              <a:sym typeface="Times New Roman"/>
            </a:endParaRPr>
          </a:p>
        </p:txBody>
      </p:sp>
      <p:cxnSp>
        <p:nvCxnSpPr>
          <p:cNvPr id="5671" name="Google Shape;5671;p100"/>
          <p:cNvCxnSpPr/>
          <p:nvPr/>
        </p:nvCxnSpPr>
        <p:spPr>
          <a:xfrm rot="10800000">
            <a:off x="1808800" y="285388"/>
            <a:ext cx="0" cy="4277700"/>
          </a:xfrm>
          <a:prstGeom prst="straightConnector1">
            <a:avLst/>
          </a:prstGeom>
          <a:noFill/>
          <a:ln cap="flat" cmpd="sng" w="38100">
            <a:solidFill>
              <a:srgbClr val="3D7DC4"/>
            </a:solidFill>
            <a:prstDash val="solid"/>
            <a:round/>
            <a:headEnd len="med" w="med" type="none"/>
            <a:tailEnd len="med" w="med" type="triangle"/>
          </a:ln>
        </p:spPr>
      </p:cxnSp>
      <p:cxnSp>
        <p:nvCxnSpPr>
          <p:cNvPr id="5672" name="Google Shape;5672;p100"/>
          <p:cNvCxnSpPr/>
          <p:nvPr/>
        </p:nvCxnSpPr>
        <p:spPr>
          <a:xfrm flipH="1" rot="10800000">
            <a:off x="2326850" y="2034675"/>
            <a:ext cx="779400" cy="7800"/>
          </a:xfrm>
          <a:prstGeom prst="straightConnector1">
            <a:avLst/>
          </a:prstGeom>
          <a:noFill/>
          <a:ln cap="flat" cmpd="sng" w="9525">
            <a:solidFill>
              <a:srgbClr val="3C78D8"/>
            </a:solidFill>
            <a:prstDash val="solid"/>
            <a:round/>
            <a:headEnd len="med" w="med" type="diamond"/>
            <a:tailEnd len="med" w="med" type="none"/>
          </a:ln>
        </p:spPr>
      </p:cxnSp>
      <p:cxnSp>
        <p:nvCxnSpPr>
          <p:cNvPr id="5673" name="Google Shape;5673;p100"/>
          <p:cNvCxnSpPr/>
          <p:nvPr/>
        </p:nvCxnSpPr>
        <p:spPr>
          <a:xfrm flipH="1" rot="10800000">
            <a:off x="2334250" y="2907075"/>
            <a:ext cx="772200" cy="8700"/>
          </a:xfrm>
          <a:prstGeom prst="straightConnector1">
            <a:avLst/>
          </a:prstGeom>
          <a:noFill/>
          <a:ln cap="flat" cmpd="sng" w="9525">
            <a:solidFill>
              <a:srgbClr val="3C78D8"/>
            </a:solidFill>
            <a:prstDash val="solid"/>
            <a:round/>
            <a:headEnd len="med" w="med" type="diamond"/>
            <a:tailEnd len="med" w="med" type="none"/>
          </a:ln>
        </p:spPr>
      </p:cxnSp>
      <p:cxnSp>
        <p:nvCxnSpPr>
          <p:cNvPr id="5674" name="Google Shape;5674;p100"/>
          <p:cNvCxnSpPr/>
          <p:nvPr/>
        </p:nvCxnSpPr>
        <p:spPr>
          <a:xfrm flipH="1" rot="10800000">
            <a:off x="2334250" y="3749250"/>
            <a:ext cx="772200" cy="10200"/>
          </a:xfrm>
          <a:prstGeom prst="straightConnector1">
            <a:avLst/>
          </a:prstGeom>
          <a:noFill/>
          <a:ln cap="flat" cmpd="sng" w="9525">
            <a:solidFill>
              <a:srgbClr val="3C78D8"/>
            </a:solidFill>
            <a:prstDash val="solid"/>
            <a:round/>
            <a:headEnd len="med" w="med" type="diamond"/>
            <a:tailEnd len="med" w="med" type="none"/>
          </a:ln>
        </p:spPr>
      </p:cxnSp>
      <p:sp>
        <p:nvSpPr>
          <p:cNvPr id="5675" name="Google Shape;5675;p100"/>
          <p:cNvSpPr txBox="1"/>
          <p:nvPr/>
        </p:nvSpPr>
        <p:spPr>
          <a:xfrm rot="-5400000">
            <a:off x="1212500" y="240700"/>
            <a:ext cx="593100" cy="2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Time</a:t>
            </a:r>
            <a:endParaRPr>
              <a:latin typeface="Times New Roman"/>
              <a:ea typeface="Times New Roman"/>
              <a:cs typeface="Times New Roman"/>
              <a:sym typeface="Times New Roman"/>
            </a:endParaRPr>
          </a:p>
        </p:txBody>
      </p:sp>
      <p:sp>
        <p:nvSpPr>
          <p:cNvPr id="5676" name="Google Shape;5676;p100"/>
          <p:cNvSpPr txBox="1"/>
          <p:nvPr/>
        </p:nvSpPr>
        <p:spPr>
          <a:xfrm>
            <a:off x="898500" y="666700"/>
            <a:ext cx="821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Level 5</a:t>
            </a:r>
            <a:endParaRPr>
              <a:latin typeface="Times New Roman"/>
              <a:ea typeface="Times New Roman"/>
              <a:cs typeface="Times New Roman"/>
              <a:sym typeface="Times New Roman"/>
            </a:endParaRPr>
          </a:p>
        </p:txBody>
      </p:sp>
      <p:pic>
        <p:nvPicPr>
          <p:cNvPr id="5677" name="Google Shape;5677;p100"/>
          <p:cNvPicPr preferRelativeResize="0"/>
          <p:nvPr/>
        </p:nvPicPr>
        <p:blipFill>
          <a:blip r:embed="rId3">
            <a:alphaModFix/>
          </a:blip>
          <a:stretch>
            <a:fillRect/>
          </a:stretch>
        </p:blipFill>
        <p:spPr>
          <a:xfrm>
            <a:off x="5352400" y="739987"/>
            <a:ext cx="2686076" cy="3300526"/>
          </a:xfrm>
          <a:prstGeom prst="rect">
            <a:avLst/>
          </a:prstGeom>
          <a:noFill/>
          <a:ln>
            <a:noFill/>
          </a:ln>
        </p:spPr>
      </p:pic>
      <p:sp>
        <p:nvSpPr>
          <p:cNvPr id="5678" name="Google Shape;5678;p100"/>
          <p:cNvSpPr txBox="1"/>
          <p:nvPr/>
        </p:nvSpPr>
        <p:spPr>
          <a:xfrm>
            <a:off x="3399950" y="3869100"/>
            <a:ext cx="5700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No Pain</a:t>
            </a:r>
            <a:endParaRPr sz="1300"/>
          </a:p>
        </p:txBody>
      </p:sp>
      <p:sp>
        <p:nvSpPr>
          <p:cNvPr id="5679" name="Google Shape;5679;p100"/>
          <p:cNvSpPr txBox="1"/>
          <p:nvPr/>
        </p:nvSpPr>
        <p:spPr>
          <a:xfrm>
            <a:off x="3399950" y="3043900"/>
            <a:ext cx="5700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Low</a:t>
            </a:r>
            <a:r>
              <a:rPr lang="en">
                <a:latin typeface="Times New Roman"/>
                <a:ea typeface="Times New Roman"/>
                <a:cs typeface="Times New Roman"/>
                <a:sym typeface="Times New Roman"/>
              </a:rPr>
              <a:t>Pain</a:t>
            </a:r>
            <a:endParaRPr sz="1300"/>
          </a:p>
        </p:txBody>
      </p:sp>
      <p:sp>
        <p:nvSpPr>
          <p:cNvPr id="5680" name="Google Shape;5680;p100"/>
          <p:cNvSpPr txBox="1"/>
          <p:nvPr/>
        </p:nvSpPr>
        <p:spPr>
          <a:xfrm>
            <a:off x="3274250" y="2163100"/>
            <a:ext cx="8214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Medium</a:t>
            </a:r>
            <a:r>
              <a:rPr lang="en">
                <a:latin typeface="Times New Roman"/>
                <a:ea typeface="Times New Roman"/>
                <a:cs typeface="Times New Roman"/>
                <a:sym typeface="Times New Roman"/>
              </a:rPr>
              <a:t>Pain</a:t>
            </a:r>
            <a:endParaRPr sz="1300"/>
          </a:p>
        </p:txBody>
      </p:sp>
      <p:sp>
        <p:nvSpPr>
          <p:cNvPr id="5681" name="Google Shape;5681;p100"/>
          <p:cNvSpPr txBox="1"/>
          <p:nvPr/>
        </p:nvSpPr>
        <p:spPr>
          <a:xfrm>
            <a:off x="3274250" y="1338025"/>
            <a:ext cx="821400" cy="522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latin typeface="Times New Roman"/>
                <a:ea typeface="Times New Roman"/>
                <a:cs typeface="Times New Roman"/>
                <a:sym typeface="Times New Roman"/>
              </a:rPr>
              <a:t>High</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
                <a:latin typeface="Times New Roman"/>
                <a:ea typeface="Times New Roman"/>
                <a:cs typeface="Times New Roman"/>
                <a:sym typeface="Times New Roman"/>
              </a:rPr>
              <a:t>Pain</a:t>
            </a:r>
            <a:endParaRPr sz="1300"/>
          </a:p>
        </p:txBody>
      </p:sp>
      <p:sp>
        <p:nvSpPr>
          <p:cNvPr id="5682" name="Google Shape;5682;p100"/>
          <p:cNvSpPr txBox="1"/>
          <p:nvPr/>
        </p:nvSpPr>
        <p:spPr>
          <a:xfrm>
            <a:off x="3122600" y="512950"/>
            <a:ext cx="11247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Unbearable</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Pain</a:t>
            </a:r>
            <a:endParaRPr>
              <a:latin typeface="Times New Roman"/>
              <a:ea typeface="Times New Roman"/>
              <a:cs typeface="Times New Roman"/>
              <a:sym typeface="Times New Roman"/>
            </a:endParaRPr>
          </a:p>
        </p:txBody>
      </p:sp>
      <p:sp>
        <p:nvSpPr>
          <p:cNvPr id="5683" name="Google Shape;5683;p100"/>
          <p:cNvSpPr txBox="1"/>
          <p:nvPr/>
        </p:nvSpPr>
        <p:spPr>
          <a:xfrm>
            <a:off x="1933100" y="4715450"/>
            <a:ext cx="4875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
        <p:nvSpPr>
          <p:cNvPr id="5684" name="Google Shape;5684;p100"/>
          <p:cNvSpPr txBox="1"/>
          <p:nvPr/>
        </p:nvSpPr>
        <p:spPr>
          <a:xfrm>
            <a:off x="6706800" y="4715450"/>
            <a:ext cx="4875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8" name="Shape 5688"/>
        <p:cNvGrpSpPr/>
        <p:nvPr/>
      </p:nvGrpSpPr>
      <p:grpSpPr>
        <a:xfrm>
          <a:off x="0" y="0"/>
          <a:ext cx="0" cy="0"/>
          <a:chOff x="0" y="0"/>
          <a:chExt cx="0" cy="0"/>
        </a:xfrm>
      </p:grpSpPr>
      <p:sp>
        <p:nvSpPr>
          <p:cNvPr id="5689" name="Google Shape;5689;p101"/>
          <p:cNvSpPr/>
          <p:nvPr/>
        </p:nvSpPr>
        <p:spPr>
          <a:xfrm>
            <a:off x="291156" y="2098069"/>
            <a:ext cx="4493700" cy="790800"/>
          </a:xfrm>
          <a:prstGeom prst="roundRect">
            <a:avLst>
              <a:gd fmla="val 50000" name="adj"/>
            </a:avLst>
          </a:prstGeom>
          <a:gradFill>
            <a:gsLst>
              <a:gs pos="0">
                <a:srgbClr val="FF0000"/>
              </a:gs>
              <a:gs pos="100000">
                <a:schemeClr val="l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0" name="Google Shape;5690;p101"/>
          <p:cNvCxnSpPr/>
          <p:nvPr/>
        </p:nvCxnSpPr>
        <p:spPr>
          <a:xfrm flipH="1" rot="-5400000">
            <a:off x="3372794" y="2495544"/>
            <a:ext cx="779400" cy="6900"/>
          </a:xfrm>
          <a:prstGeom prst="straightConnector1">
            <a:avLst/>
          </a:prstGeom>
          <a:noFill/>
          <a:ln cap="flat" cmpd="sng" w="9525">
            <a:solidFill>
              <a:srgbClr val="3C78D8"/>
            </a:solidFill>
            <a:prstDash val="solid"/>
            <a:round/>
            <a:headEnd len="med" w="med" type="diamond"/>
            <a:tailEnd len="med" w="med" type="none"/>
          </a:ln>
        </p:spPr>
      </p:cxnSp>
      <p:sp>
        <p:nvSpPr>
          <p:cNvPr id="5691" name="Google Shape;5691;p101"/>
          <p:cNvSpPr txBox="1"/>
          <p:nvPr/>
        </p:nvSpPr>
        <p:spPr>
          <a:xfrm rot="5400000">
            <a:off x="315394" y="1210119"/>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Level</a:t>
            </a:r>
            <a:r>
              <a:rPr lang="en"/>
              <a:t> 1</a:t>
            </a:r>
            <a:endParaRPr/>
          </a:p>
        </p:txBody>
      </p:sp>
      <p:sp>
        <p:nvSpPr>
          <p:cNvPr id="5692" name="Google Shape;5692;p101"/>
          <p:cNvSpPr txBox="1"/>
          <p:nvPr/>
        </p:nvSpPr>
        <p:spPr>
          <a:xfrm rot="5400000">
            <a:off x="1140606" y="1210119"/>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Level 2</a:t>
            </a:r>
            <a:endParaRPr>
              <a:latin typeface="Times New Roman"/>
              <a:ea typeface="Times New Roman"/>
              <a:cs typeface="Times New Roman"/>
              <a:sym typeface="Times New Roman"/>
            </a:endParaRPr>
          </a:p>
        </p:txBody>
      </p:sp>
      <p:sp>
        <p:nvSpPr>
          <p:cNvPr id="5693" name="Google Shape;5693;p101"/>
          <p:cNvSpPr txBox="1"/>
          <p:nvPr/>
        </p:nvSpPr>
        <p:spPr>
          <a:xfrm rot="5400000">
            <a:off x="1965794" y="1210119"/>
            <a:ext cx="821400" cy="32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Level 3</a:t>
            </a:r>
            <a:endParaRPr>
              <a:latin typeface="Times New Roman"/>
              <a:ea typeface="Times New Roman"/>
              <a:cs typeface="Times New Roman"/>
              <a:sym typeface="Times New Roman"/>
            </a:endParaRPr>
          </a:p>
        </p:txBody>
      </p:sp>
      <p:sp>
        <p:nvSpPr>
          <p:cNvPr id="5694" name="Google Shape;5694;p101"/>
          <p:cNvSpPr txBox="1"/>
          <p:nvPr/>
        </p:nvSpPr>
        <p:spPr>
          <a:xfrm rot="5400000">
            <a:off x="2846469" y="1210119"/>
            <a:ext cx="821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Level 4</a:t>
            </a:r>
            <a:endParaRPr>
              <a:latin typeface="Times New Roman"/>
              <a:ea typeface="Times New Roman"/>
              <a:cs typeface="Times New Roman"/>
              <a:sym typeface="Times New Roman"/>
            </a:endParaRPr>
          </a:p>
        </p:txBody>
      </p:sp>
      <p:cxnSp>
        <p:nvCxnSpPr>
          <p:cNvPr id="5695" name="Google Shape;5695;p101"/>
          <p:cNvCxnSpPr/>
          <p:nvPr/>
        </p:nvCxnSpPr>
        <p:spPr>
          <a:xfrm flipH="1" rot="10800000">
            <a:off x="291156" y="2975894"/>
            <a:ext cx="4779900" cy="3300"/>
          </a:xfrm>
          <a:prstGeom prst="straightConnector1">
            <a:avLst/>
          </a:prstGeom>
          <a:noFill/>
          <a:ln cap="flat" cmpd="sng" w="38100">
            <a:solidFill>
              <a:srgbClr val="3D7DC4"/>
            </a:solidFill>
            <a:prstDash val="solid"/>
            <a:round/>
            <a:headEnd len="med" w="med" type="none"/>
            <a:tailEnd len="med" w="med" type="triangle"/>
          </a:ln>
        </p:spPr>
      </p:cxnSp>
      <p:cxnSp>
        <p:nvCxnSpPr>
          <p:cNvPr id="5696" name="Google Shape;5696;p101"/>
          <p:cNvCxnSpPr/>
          <p:nvPr/>
        </p:nvCxnSpPr>
        <p:spPr>
          <a:xfrm flipH="1" rot="-5400000">
            <a:off x="2499969" y="2495094"/>
            <a:ext cx="779400" cy="7800"/>
          </a:xfrm>
          <a:prstGeom prst="straightConnector1">
            <a:avLst/>
          </a:prstGeom>
          <a:noFill/>
          <a:ln cap="flat" cmpd="sng" w="9525">
            <a:solidFill>
              <a:srgbClr val="3C78D8"/>
            </a:solidFill>
            <a:prstDash val="solid"/>
            <a:round/>
            <a:headEnd len="med" w="med" type="diamond"/>
            <a:tailEnd len="med" w="med" type="none"/>
          </a:ln>
        </p:spPr>
      </p:cxnSp>
      <p:cxnSp>
        <p:nvCxnSpPr>
          <p:cNvPr id="5697" name="Google Shape;5697;p101"/>
          <p:cNvCxnSpPr/>
          <p:nvPr/>
        </p:nvCxnSpPr>
        <p:spPr>
          <a:xfrm flipH="1" rot="-5400000">
            <a:off x="1630719" y="2498444"/>
            <a:ext cx="772200" cy="8700"/>
          </a:xfrm>
          <a:prstGeom prst="straightConnector1">
            <a:avLst/>
          </a:prstGeom>
          <a:noFill/>
          <a:ln cap="flat" cmpd="sng" w="9525">
            <a:solidFill>
              <a:srgbClr val="3C78D8"/>
            </a:solidFill>
            <a:prstDash val="solid"/>
            <a:round/>
            <a:headEnd len="med" w="med" type="diamond"/>
            <a:tailEnd len="med" w="med" type="none"/>
          </a:ln>
        </p:spPr>
      </p:cxnSp>
      <p:cxnSp>
        <p:nvCxnSpPr>
          <p:cNvPr id="5698" name="Google Shape;5698;p101"/>
          <p:cNvCxnSpPr/>
          <p:nvPr/>
        </p:nvCxnSpPr>
        <p:spPr>
          <a:xfrm flipH="1" rot="-5400000">
            <a:off x="787794" y="2497694"/>
            <a:ext cx="772200" cy="10200"/>
          </a:xfrm>
          <a:prstGeom prst="straightConnector1">
            <a:avLst/>
          </a:prstGeom>
          <a:noFill/>
          <a:ln cap="flat" cmpd="sng" w="9525">
            <a:solidFill>
              <a:srgbClr val="3C78D8"/>
            </a:solidFill>
            <a:prstDash val="solid"/>
            <a:round/>
            <a:headEnd len="med" w="med" type="diamond"/>
            <a:tailEnd len="med" w="med" type="none"/>
          </a:ln>
        </p:spPr>
      </p:cxnSp>
      <p:sp>
        <p:nvSpPr>
          <p:cNvPr id="5699" name="Google Shape;5699;p101"/>
          <p:cNvSpPr txBox="1"/>
          <p:nvPr/>
        </p:nvSpPr>
        <p:spPr>
          <a:xfrm>
            <a:off x="4189644" y="1443269"/>
            <a:ext cx="593100" cy="2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Time</a:t>
            </a:r>
            <a:endParaRPr>
              <a:latin typeface="Times New Roman"/>
              <a:ea typeface="Times New Roman"/>
              <a:cs typeface="Times New Roman"/>
              <a:sym typeface="Times New Roman"/>
            </a:endParaRPr>
          </a:p>
        </p:txBody>
      </p:sp>
      <p:sp>
        <p:nvSpPr>
          <p:cNvPr id="5700" name="Google Shape;5700;p101"/>
          <p:cNvSpPr txBox="1"/>
          <p:nvPr/>
        </p:nvSpPr>
        <p:spPr>
          <a:xfrm rot="5400000">
            <a:off x="3616194" y="1210119"/>
            <a:ext cx="821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Level 5</a:t>
            </a:r>
            <a:endParaRPr>
              <a:latin typeface="Times New Roman"/>
              <a:ea typeface="Times New Roman"/>
              <a:cs typeface="Times New Roman"/>
              <a:sym typeface="Times New Roman"/>
            </a:endParaRPr>
          </a:p>
        </p:txBody>
      </p:sp>
      <p:sp>
        <p:nvSpPr>
          <p:cNvPr id="5701" name="Google Shape;5701;p101"/>
          <p:cNvSpPr txBox="1"/>
          <p:nvPr/>
        </p:nvSpPr>
        <p:spPr>
          <a:xfrm rot="5400000">
            <a:off x="512994" y="3206244"/>
            <a:ext cx="5700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No Pain</a:t>
            </a:r>
            <a:endParaRPr sz="1300"/>
          </a:p>
        </p:txBody>
      </p:sp>
      <p:sp>
        <p:nvSpPr>
          <p:cNvPr id="5702" name="Google Shape;5702;p101"/>
          <p:cNvSpPr txBox="1"/>
          <p:nvPr/>
        </p:nvSpPr>
        <p:spPr>
          <a:xfrm rot="5400000">
            <a:off x="1338194" y="3206244"/>
            <a:ext cx="5700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LowPain</a:t>
            </a:r>
            <a:endParaRPr sz="1300"/>
          </a:p>
        </p:txBody>
      </p:sp>
      <p:sp>
        <p:nvSpPr>
          <p:cNvPr id="5703" name="Google Shape;5703;p101"/>
          <p:cNvSpPr txBox="1"/>
          <p:nvPr/>
        </p:nvSpPr>
        <p:spPr>
          <a:xfrm rot="5400000">
            <a:off x="2093294" y="3206244"/>
            <a:ext cx="8214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MediumPain</a:t>
            </a:r>
            <a:endParaRPr sz="1300"/>
          </a:p>
        </p:txBody>
      </p:sp>
      <p:sp>
        <p:nvSpPr>
          <p:cNvPr id="5704" name="Google Shape;5704;p101"/>
          <p:cNvSpPr txBox="1"/>
          <p:nvPr/>
        </p:nvSpPr>
        <p:spPr>
          <a:xfrm rot="5400000">
            <a:off x="2918369" y="3206244"/>
            <a:ext cx="821400" cy="522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latin typeface="Times New Roman"/>
                <a:ea typeface="Times New Roman"/>
                <a:cs typeface="Times New Roman"/>
                <a:sym typeface="Times New Roman"/>
              </a:rPr>
              <a:t>High</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
                <a:latin typeface="Times New Roman"/>
                <a:ea typeface="Times New Roman"/>
                <a:cs typeface="Times New Roman"/>
                <a:sym typeface="Times New Roman"/>
              </a:rPr>
              <a:t>Pain</a:t>
            </a:r>
            <a:endParaRPr sz="1300"/>
          </a:p>
        </p:txBody>
      </p:sp>
      <p:sp>
        <p:nvSpPr>
          <p:cNvPr id="5705" name="Google Shape;5705;p101"/>
          <p:cNvSpPr txBox="1"/>
          <p:nvPr/>
        </p:nvSpPr>
        <p:spPr>
          <a:xfrm rot="5400000">
            <a:off x="3591794" y="3206244"/>
            <a:ext cx="11247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Unbearable</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Pain</a:t>
            </a:r>
            <a:endParaRPr>
              <a:latin typeface="Times New Roman"/>
              <a:ea typeface="Times New Roman"/>
              <a:cs typeface="Times New Roman"/>
              <a:sym typeface="Times New Roman"/>
            </a:endParaRPr>
          </a:p>
        </p:txBody>
      </p:sp>
      <p:sp>
        <p:nvSpPr>
          <p:cNvPr id="5706" name="Google Shape;5706;p101"/>
          <p:cNvSpPr txBox="1"/>
          <p:nvPr/>
        </p:nvSpPr>
        <p:spPr>
          <a:xfrm>
            <a:off x="1933100" y="4715450"/>
            <a:ext cx="4875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
        <p:nvSpPr>
          <p:cNvPr id="5707" name="Google Shape;5707;p101"/>
          <p:cNvSpPr txBox="1"/>
          <p:nvPr/>
        </p:nvSpPr>
        <p:spPr>
          <a:xfrm>
            <a:off x="6706800" y="4715450"/>
            <a:ext cx="4875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p:nvPr/>
        </p:nvSpPr>
        <p:spPr>
          <a:xfrm>
            <a:off x="662050" y="66600"/>
            <a:ext cx="2164200" cy="14841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flipH="1">
            <a:off x="3812925" y="9598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flipH="1">
            <a:off x="3732647" y="84385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flipH="1">
            <a:off x="3548306" y="76905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1"/>
          <p:cNvGrpSpPr/>
          <p:nvPr/>
        </p:nvGrpSpPr>
        <p:grpSpPr>
          <a:xfrm>
            <a:off x="6984674" y="1529221"/>
            <a:ext cx="1765922" cy="1596032"/>
            <a:chOff x="6240000" y="821025"/>
            <a:chExt cx="2904000" cy="2668950"/>
          </a:xfrm>
        </p:grpSpPr>
        <p:sp>
          <p:nvSpPr>
            <p:cNvPr id="158" name="Google Shape;158;p21"/>
            <p:cNvSpPr/>
            <p:nvPr/>
          </p:nvSpPr>
          <p:spPr>
            <a:xfrm flipH="1">
              <a:off x="6240000" y="8210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9" name="Google Shape;159;p21"/>
            <p:cNvSpPr/>
            <p:nvPr/>
          </p:nvSpPr>
          <p:spPr>
            <a:xfrm flipH="1">
              <a:off x="62400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0" name="Google Shape;160;p21"/>
            <p:cNvSpPr/>
            <p:nvPr/>
          </p:nvSpPr>
          <p:spPr>
            <a:xfrm flipH="1">
              <a:off x="68208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1" name="Google Shape;161;p21"/>
            <p:cNvSpPr/>
            <p:nvPr/>
          </p:nvSpPr>
          <p:spPr>
            <a:xfrm flipH="1">
              <a:off x="74016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2" name="Google Shape;162;p21"/>
            <p:cNvSpPr/>
            <p:nvPr/>
          </p:nvSpPr>
          <p:spPr>
            <a:xfrm flipH="1">
              <a:off x="79824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3" name="Google Shape;163;p21"/>
            <p:cNvSpPr/>
            <p:nvPr/>
          </p:nvSpPr>
          <p:spPr>
            <a:xfrm flipH="1">
              <a:off x="85632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4" name="Google Shape;164;p21"/>
            <p:cNvSpPr/>
            <p:nvPr/>
          </p:nvSpPr>
          <p:spPr>
            <a:xfrm flipH="1">
              <a:off x="62400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5" name="Google Shape;165;p21"/>
            <p:cNvSpPr/>
            <p:nvPr/>
          </p:nvSpPr>
          <p:spPr>
            <a:xfrm flipH="1">
              <a:off x="68208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6" name="Google Shape;166;p21"/>
            <p:cNvSpPr/>
            <p:nvPr/>
          </p:nvSpPr>
          <p:spPr>
            <a:xfrm flipH="1">
              <a:off x="74016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7" name="Google Shape;167;p21"/>
            <p:cNvSpPr/>
            <p:nvPr/>
          </p:nvSpPr>
          <p:spPr>
            <a:xfrm flipH="1">
              <a:off x="79824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8" name="Google Shape;168;p21"/>
            <p:cNvSpPr/>
            <p:nvPr/>
          </p:nvSpPr>
          <p:spPr>
            <a:xfrm flipH="1">
              <a:off x="85632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9" name="Google Shape;169;p21"/>
            <p:cNvSpPr/>
            <p:nvPr/>
          </p:nvSpPr>
          <p:spPr>
            <a:xfrm flipH="1">
              <a:off x="62400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0" name="Google Shape;170;p21"/>
            <p:cNvSpPr/>
            <p:nvPr/>
          </p:nvSpPr>
          <p:spPr>
            <a:xfrm flipH="1">
              <a:off x="68208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1" name="Google Shape;171;p21"/>
            <p:cNvSpPr/>
            <p:nvPr/>
          </p:nvSpPr>
          <p:spPr>
            <a:xfrm flipH="1">
              <a:off x="74016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2" name="Google Shape;172;p21"/>
            <p:cNvSpPr/>
            <p:nvPr/>
          </p:nvSpPr>
          <p:spPr>
            <a:xfrm flipH="1">
              <a:off x="79824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3" name="Google Shape;173;p21"/>
            <p:cNvSpPr/>
            <p:nvPr/>
          </p:nvSpPr>
          <p:spPr>
            <a:xfrm flipH="1">
              <a:off x="85632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4" name="Google Shape;174;p21"/>
            <p:cNvSpPr/>
            <p:nvPr/>
          </p:nvSpPr>
          <p:spPr>
            <a:xfrm flipH="1">
              <a:off x="62400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5" name="Google Shape;175;p21"/>
            <p:cNvSpPr/>
            <p:nvPr/>
          </p:nvSpPr>
          <p:spPr>
            <a:xfrm flipH="1">
              <a:off x="68208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6" name="Google Shape;176;p21"/>
            <p:cNvSpPr/>
            <p:nvPr/>
          </p:nvSpPr>
          <p:spPr>
            <a:xfrm flipH="1">
              <a:off x="74016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7" name="Google Shape;177;p21"/>
            <p:cNvSpPr/>
            <p:nvPr/>
          </p:nvSpPr>
          <p:spPr>
            <a:xfrm flipH="1">
              <a:off x="79824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8" name="Google Shape;178;p21"/>
            <p:cNvSpPr/>
            <p:nvPr/>
          </p:nvSpPr>
          <p:spPr>
            <a:xfrm flipH="1">
              <a:off x="85632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9" name="Google Shape;179;p21"/>
            <p:cNvSpPr/>
            <p:nvPr/>
          </p:nvSpPr>
          <p:spPr>
            <a:xfrm flipH="1">
              <a:off x="62400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0" name="Google Shape;180;p21"/>
            <p:cNvSpPr/>
            <p:nvPr/>
          </p:nvSpPr>
          <p:spPr>
            <a:xfrm flipH="1">
              <a:off x="68208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1" name="Google Shape;181;p21"/>
            <p:cNvSpPr/>
            <p:nvPr/>
          </p:nvSpPr>
          <p:spPr>
            <a:xfrm flipH="1">
              <a:off x="74016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2" name="Google Shape;182;p21"/>
            <p:cNvSpPr/>
            <p:nvPr/>
          </p:nvSpPr>
          <p:spPr>
            <a:xfrm flipH="1">
              <a:off x="79824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3" name="Google Shape;183;p21"/>
            <p:cNvSpPr/>
            <p:nvPr/>
          </p:nvSpPr>
          <p:spPr>
            <a:xfrm flipH="1">
              <a:off x="85632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84" name="Google Shape;184;p21"/>
          <p:cNvGrpSpPr/>
          <p:nvPr/>
        </p:nvGrpSpPr>
        <p:grpSpPr>
          <a:xfrm>
            <a:off x="6760151" y="1661963"/>
            <a:ext cx="1765922" cy="1596032"/>
            <a:chOff x="5950075" y="854725"/>
            <a:chExt cx="2904000" cy="2668950"/>
          </a:xfrm>
        </p:grpSpPr>
        <p:sp>
          <p:nvSpPr>
            <p:cNvPr id="185" name="Google Shape;185;p21"/>
            <p:cNvSpPr/>
            <p:nvPr/>
          </p:nvSpPr>
          <p:spPr>
            <a:xfrm flipH="1">
              <a:off x="5950075" y="8547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flipH="1">
              <a:off x="59500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flipH="1">
              <a:off x="65308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flipH="1">
              <a:off x="71116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flipH="1">
              <a:off x="76924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flipH="1">
              <a:off x="82732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flipH="1">
              <a:off x="59500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flipH="1">
              <a:off x="65308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flipH="1">
              <a:off x="71116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flipH="1">
              <a:off x="76924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flipH="1">
              <a:off x="82732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flipH="1">
              <a:off x="59500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flipH="1">
              <a:off x="65308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flipH="1">
              <a:off x="71116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flipH="1">
              <a:off x="76924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flipH="1">
              <a:off x="82732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flipH="1">
              <a:off x="59500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flipH="1">
              <a:off x="65308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flipH="1">
              <a:off x="71116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flipH="1">
              <a:off x="76924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flipH="1">
              <a:off x="82732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flipH="1">
              <a:off x="59500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flipH="1">
              <a:off x="65308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flipH="1">
              <a:off x="71116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flipH="1">
              <a:off x="76924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flipH="1">
              <a:off x="82732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21"/>
          <p:cNvGrpSpPr/>
          <p:nvPr/>
        </p:nvGrpSpPr>
        <p:grpSpPr>
          <a:xfrm>
            <a:off x="6493641" y="1826623"/>
            <a:ext cx="1765922" cy="1596032"/>
            <a:chOff x="2854300" y="1168125"/>
            <a:chExt cx="2904000" cy="2668950"/>
          </a:xfrm>
        </p:grpSpPr>
        <p:sp>
          <p:nvSpPr>
            <p:cNvPr id="212" name="Google Shape;212;p21"/>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1"/>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1"/>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1"/>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1"/>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1"/>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21"/>
          <p:cNvGrpSpPr/>
          <p:nvPr/>
        </p:nvGrpSpPr>
        <p:grpSpPr>
          <a:xfrm rot="1139973">
            <a:off x="3948352" y="2653649"/>
            <a:ext cx="1605806" cy="1679200"/>
            <a:chOff x="608609" y="2370079"/>
            <a:chExt cx="458224" cy="523616"/>
          </a:xfrm>
        </p:grpSpPr>
        <p:grpSp>
          <p:nvGrpSpPr>
            <p:cNvPr id="239" name="Google Shape;239;p21"/>
            <p:cNvGrpSpPr/>
            <p:nvPr/>
          </p:nvGrpSpPr>
          <p:grpSpPr>
            <a:xfrm>
              <a:off x="608609" y="2665704"/>
              <a:ext cx="458224" cy="227991"/>
              <a:chOff x="5668659" y="1713442"/>
              <a:chExt cx="458224" cy="227991"/>
            </a:xfrm>
          </p:grpSpPr>
          <p:grpSp>
            <p:nvGrpSpPr>
              <p:cNvPr id="240" name="Google Shape;240;p21"/>
              <p:cNvGrpSpPr/>
              <p:nvPr/>
            </p:nvGrpSpPr>
            <p:grpSpPr>
              <a:xfrm>
                <a:off x="5802485" y="1713507"/>
                <a:ext cx="188679" cy="227926"/>
                <a:chOff x="5802485" y="1713507"/>
                <a:chExt cx="188679" cy="227926"/>
              </a:xfrm>
            </p:grpSpPr>
            <p:sp>
              <p:nvSpPr>
                <p:cNvPr id="241" name="Google Shape;241;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21"/>
              <p:cNvGrpSpPr/>
              <p:nvPr/>
            </p:nvGrpSpPr>
            <p:grpSpPr>
              <a:xfrm>
                <a:off x="5936312" y="1713442"/>
                <a:ext cx="190570" cy="227991"/>
                <a:chOff x="5936312" y="1713442"/>
                <a:chExt cx="190570" cy="227991"/>
              </a:xfrm>
            </p:grpSpPr>
            <p:sp>
              <p:nvSpPr>
                <p:cNvPr id="244" name="Google Shape;244;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47" name="Google Shape;247;p21"/>
              <p:cNvGrpSpPr/>
              <p:nvPr/>
            </p:nvGrpSpPr>
            <p:grpSpPr>
              <a:xfrm>
                <a:off x="5668659" y="1714000"/>
                <a:ext cx="193488" cy="227433"/>
                <a:chOff x="5668659" y="1714000"/>
                <a:chExt cx="193488" cy="227433"/>
              </a:xfrm>
            </p:grpSpPr>
            <p:sp>
              <p:nvSpPr>
                <p:cNvPr id="248" name="Google Shape;248;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 name="Google Shape;250;p21"/>
            <p:cNvGrpSpPr/>
            <p:nvPr/>
          </p:nvGrpSpPr>
          <p:grpSpPr>
            <a:xfrm>
              <a:off x="608609" y="2511879"/>
              <a:ext cx="458224" cy="227991"/>
              <a:chOff x="5668659" y="1713442"/>
              <a:chExt cx="458224" cy="227991"/>
            </a:xfrm>
          </p:grpSpPr>
          <p:grpSp>
            <p:nvGrpSpPr>
              <p:cNvPr id="251" name="Google Shape;251;p21"/>
              <p:cNvGrpSpPr/>
              <p:nvPr/>
            </p:nvGrpSpPr>
            <p:grpSpPr>
              <a:xfrm>
                <a:off x="5802485" y="1713507"/>
                <a:ext cx="188679" cy="227926"/>
                <a:chOff x="5802485" y="1713507"/>
                <a:chExt cx="188679" cy="227926"/>
              </a:xfrm>
            </p:grpSpPr>
            <p:sp>
              <p:nvSpPr>
                <p:cNvPr id="252" name="Google Shape;252;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21"/>
              <p:cNvGrpSpPr/>
              <p:nvPr/>
            </p:nvGrpSpPr>
            <p:grpSpPr>
              <a:xfrm>
                <a:off x="5936312" y="1713442"/>
                <a:ext cx="190570" cy="227991"/>
                <a:chOff x="5936312" y="1713442"/>
                <a:chExt cx="190570" cy="227991"/>
              </a:xfrm>
            </p:grpSpPr>
            <p:sp>
              <p:nvSpPr>
                <p:cNvPr id="255" name="Google Shape;255;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58" name="Google Shape;258;p21"/>
              <p:cNvGrpSpPr/>
              <p:nvPr/>
            </p:nvGrpSpPr>
            <p:grpSpPr>
              <a:xfrm>
                <a:off x="5668659" y="1714000"/>
                <a:ext cx="193488" cy="227433"/>
                <a:chOff x="5668659" y="1714000"/>
                <a:chExt cx="193488" cy="227433"/>
              </a:xfrm>
            </p:grpSpPr>
            <p:sp>
              <p:nvSpPr>
                <p:cNvPr id="259" name="Google Shape;259;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 name="Google Shape;261;p21"/>
            <p:cNvGrpSpPr/>
            <p:nvPr/>
          </p:nvGrpSpPr>
          <p:grpSpPr>
            <a:xfrm>
              <a:off x="608609" y="2370079"/>
              <a:ext cx="458224" cy="227991"/>
              <a:chOff x="5668659" y="1713442"/>
              <a:chExt cx="458224" cy="227991"/>
            </a:xfrm>
          </p:grpSpPr>
          <p:grpSp>
            <p:nvGrpSpPr>
              <p:cNvPr id="262" name="Google Shape;262;p21"/>
              <p:cNvGrpSpPr/>
              <p:nvPr/>
            </p:nvGrpSpPr>
            <p:grpSpPr>
              <a:xfrm>
                <a:off x="5802485" y="1713507"/>
                <a:ext cx="188679" cy="227926"/>
                <a:chOff x="5802485" y="1713507"/>
                <a:chExt cx="188679" cy="227926"/>
              </a:xfrm>
            </p:grpSpPr>
            <p:sp>
              <p:nvSpPr>
                <p:cNvPr id="263" name="Google Shape;263;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21"/>
              <p:cNvGrpSpPr/>
              <p:nvPr/>
            </p:nvGrpSpPr>
            <p:grpSpPr>
              <a:xfrm>
                <a:off x="5936312" y="1713442"/>
                <a:ext cx="190570" cy="227991"/>
                <a:chOff x="5936312" y="1713442"/>
                <a:chExt cx="190570" cy="227991"/>
              </a:xfrm>
            </p:grpSpPr>
            <p:sp>
              <p:nvSpPr>
                <p:cNvPr id="266" name="Google Shape;266;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69" name="Google Shape;269;p21"/>
              <p:cNvGrpSpPr/>
              <p:nvPr/>
            </p:nvGrpSpPr>
            <p:grpSpPr>
              <a:xfrm>
                <a:off x="5668659" y="1714000"/>
                <a:ext cx="193488" cy="227433"/>
                <a:chOff x="5668659" y="1714000"/>
                <a:chExt cx="193488" cy="227433"/>
              </a:xfrm>
            </p:grpSpPr>
            <p:sp>
              <p:nvSpPr>
                <p:cNvPr id="270" name="Google Shape;270;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2" name="Google Shape;272;p21"/>
          <p:cNvGrpSpPr/>
          <p:nvPr/>
        </p:nvGrpSpPr>
        <p:grpSpPr>
          <a:xfrm>
            <a:off x="3718744" y="2731504"/>
            <a:ext cx="1605799" cy="1679186"/>
            <a:chOff x="608609" y="2370079"/>
            <a:chExt cx="458224" cy="523616"/>
          </a:xfrm>
        </p:grpSpPr>
        <p:grpSp>
          <p:nvGrpSpPr>
            <p:cNvPr id="273" name="Google Shape;273;p21"/>
            <p:cNvGrpSpPr/>
            <p:nvPr/>
          </p:nvGrpSpPr>
          <p:grpSpPr>
            <a:xfrm>
              <a:off x="608609" y="2665704"/>
              <a:ext cx="458224" cy="227991"/>
              <a:chOff x="5668659" y="1713442"/>
              <a:chExt cx="458224" cy="227991"/>
            </a:xfrm>
          </p:grpSpPr>
          <p:grpSp>
            <p:nvGrpSpPr>
              <p:cNvPr id="274" name="Google Shape;274;p21"/>
              <p:cNvGrpSpPr/>
              <p:nvPr/>
            </p:nvGrpSpPr>
            <p:grpSpPr>
              <a:xfrm>
                <a:off x="5802485" y="1713507"/>
                <a:ext cx="188679" cy="227926"/>
                <a:chOff x="5802485" y="1713507"/>
                <a:chExt cx="188679" cy="227926"/>
              </a:xfrm>
            </p:grpSpPr>
            <p:sp>
              <p:nvSpPr>
                <p:cNvPr id="275" name="Google Shape;275;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1"/>
              <p:cNvGrpSpPr/>
              <p:nvPr/>
            </p:nvGrpSpPr>
            <p:grpSpPr>
              <a:xfrm>
                <a:off x="5936312" y="1713442"/>
                <a:ext cx="190570" cy="227991"/>
                <a:chOff x="5936312" y="1713442"/>
                <a:chExt cx="190570" cy="227991"/>
              </a:xfrm>
            </p:grpSpPr>
            <p:sp>
              <p:nvSpPr>
                <p:cNvPr id="278" name="Google Shape;278;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81" name="Google Shape;281;p21"/>
              <p:cNvGrpSpPr/>
              <p:nvPr/>
            </p:nvGrpSpPr>
            <p:grpSpPr>
              <a:xfrm>
                <a:off x="5668659" y="1714000"/>
                <a:ext cx="193488" cy="227433"/>
                <a:chOff x="5668659" y="1714000"/>
                <a:chExt cx="193488" cy="227433"/>
              </a:xfrm>
            </p:grpSpPr>
            <p:sp>
              <p:nvSpPr>
                <p:cNvPr id="282" name="Google Shape;282;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 name="Google Shape;284;p21"/>
            <p:cNvGrpSpPr/>
            <p:nvPr/>
          </p:nvGrpSpPr>
          <p:grpSpPr>
            <a:xfrm>
              <a:off x="608609" y="2511879"/>
              <a:ext cx="458224" cy="227991"/>
              <a:chOff x="5668659" y="1713442"/>
              <a:chExt cx="458224" cy="227991"/>
            </a:xfrm>
          </p:grpSpPr>
          <p:grpSp>
            <p:nvGrpSpPr>
              <p:cNvPr id="285" name="Google Shape;285;p21"/>
              <p:cNvGrpSpPr/>
              <p:nvPr/>
            </p:nvGrpSpPr>
            <p:grpSpPr>
              <a:xfrm>
                <a:off x="5802485" y="1713507"/>
                <a:ext cx="188679" cy="227926"/>
                <a:chOff x="5802485" y="1713507"/>
                <a:chExt cx="188679" cy="227926"/>
              </a:xfrm>
            </p:grpSpPr>
            <p:sp>
              <p:nvSpPr>
                <p:cNvPr id="286" name="Google Shape;286;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1"/>
              <p:cNvGrpSpPr/>
              <p:nvPr/>
            </p:nvGrpSpPr>
            <p:grpSpPr>
              <a:xfrm>
                <a:off x="5936312" y="1713442"/>
                <a:ext cx="190570" cy="227991"/>
                <a:chOff x="5936312" y="1713442"/>
                <a:chExt cx="190570" cy="227991"/>
              </a:xfrm>
            </p:grpSpPr>
            <p:sp>
              <p:nvSpPr>
                <p:cNvPr id="289" name="Google Shape;289;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92" name="Google Shape;292;p21"/>
              <p:cNvGrpSpPr/>
              <p:nvPr/>
            </p:nvGrpSpPr>
            <p:grpSpPr>
              <a:xfrm>
                <a:off x="5668659" y="1714000"/>
                <a:ext cx="193488" cy="227433"/>
                <a:chOff x="5668659" y="1714000"/>
                <a:chExt cx="193488" cy="227433"/>
              </a:xfrm>
            </p:grpSpPr>
            <p:sp>
              <p:nvSpPr>
                <p:cNvPr id="293" name="Google Shape;293;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 name="Google Shape;295;p21"/>
            <p:cNvGrpSpPr/>
            <p:nvPr/>
          </p:nvGrpSpPr>
          <p:grpSpPr>
            <a:xfrm>
              <a:off x="608609" y="2370079"/>
              <a:ext cx="458224" cy="227991"/>
              <a:chOff x="5668659" y="1713442"/>
              <a:chExt cx="458224" cy="227991"/>
            </a:xfrm>
          </p:grpSpPr>
          <p:grpSp>
            <p:nvGrpSpPr>
              <p:cNvPr id="296" name="Google Shape;296;p21"/>
              <p:cNvGrpSpPr/>
              <p:nvPr/>
            </p:nvGrpSpPr>
            <p:grpSpPr>
              <a:xfrm>
                <a:off x="5802485" y="1713507"/>
                <a:ext cx="188679" cy="227926"/>
                <a:chOff x="5802485" y="1713507"/>
                <a:chExt cx="188679" cy="227926"/>
              </a:xfrm>
            </p:grpSpPr>
            <p:sp>
              <p:nvSpPr>
                <p:cNvPr id="297" name="Google Shape;297;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1"/>
              <p:cNvGrpSpPr/>
              <p:nvPr/>
            </p:nvGrpSpPr>
            <p:grpSpPr>
              <a:xfrm>
                <a:off x="5936312" y="1713442"/>
                <a:ext cx="190570" cy="227991"/>
                <a:chOff x="5936312" y="1713442"/>
                <a:chExt cx="190570" cy="227991"/>
              </a:xfrm>
            </p:grpSpPr>
            <p:sp>
              <p:nvSpPr>
                <p:cNvPr id="300" name="Google Shape;300;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03" name="Google Shape;303;p21"/>
              <p:cNvGrpSpPr/>
              <p:nvPr/>
            </p:nvGrpSpPr>
            <p:grpSpPr>
              <a:xfrm>
                <a:off x="5668659" y="1714000"/>
                <a:ext cx="193488" cy="227433"/>
                <a:chOff x="5668659" y="1714000"/>
                <a:chExt cx="193488" cy="227433"/>
              </a:xfrm>
            </p:grpSpPr>
            <p:sp>
              <p:nvSpPr>
                <p:cNvPr id="304" name="Google Shape;304;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06" name="Google Shape;306;p21"/>
          <p:cNvGrpSpPr/>
          <p:nvPr/>
        </p:nvGrpSpPr>
        <p:grpSpPr>
          <a:xfrm>
            <a:off x="3548300" y="3049762"/>
            <a:ext cx="1605799" cy="1679186"/>
            <a:chOff x="608609" y="2370079"/>
            <a:chExt cx="458224" cy="523616"/>
          </a:xfrm>
        </p:grpSpPr>
        <p:grpSp>
          <p:nvGrpSpPr>
            <p:cNvPr id="307" name="Google Shape;307;p21"/>
            <p:cNvGrpSpPr/>
            <p:nvPr/>
          </p:nvGrpSpPr>
          <p:grpSpPr>
            <a:xfrm>
              <a:off x="608609" y="2665704"/>
              <a:ext cx="458224" cy="227991"/>
              <a:chOff x="5668659" y="1713442"/>
              <a:chExt cx="458224" cy="227991"/>
            </a:xfrm>
          </p:grpSpPr>
          <p:grpSp>
            <p:nvGrpSpPr>
              <p:cNvPr id="308" name="Google Shape;308;p21"/>
              <p:cNvGrpSpPr/>
              <p:nvPr/>
            </p:nvGrpSpPr>
            <p:grpSpPr>
              <a:xfrm>
                <a:off x="5802485" y="1713507"/>
                <a:ext cx="188679" cy="227926"/>
                <a:chOff x="5802485" y="1713507"/>
                <a:chExt cx="188679" cy="227926"/>
              </a:xfrm>
            </p:grpSpPr>
            <p:sp>
              <p:nvSpPr>
                <p:cNvPr id="309" name="Google Shape;309;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21"/>
              <p:cNvGrpSpPr/>
              <p:nvPr/>
            </p:nvGrpSpPr>
            <p:grpSpPr>
              <a:xfrm>
                <a:off x="5936312" y="1713442"/>
                <a:ext cx="190570" cy="227991"/>
                <a:chOff x="5936312" y="1713442"/>
                <a:chExt cx="190570" cy="227991"/>
              </a:xfrm>
            </p:grpSpPr>
            <p:sp>
              <p:nvSpPr>
                <p:cNvPr id="312" name="Google Shape;312;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15" name="Google Shape;315;p21"/>
              <p:cNvGrpSpPr/>
              <p:nvPr/>
            </p:nvGrpSpPr>
            <p:grpSpPr>
              <a:xfrm>
                <a:off x="5668659" y="1714000"/>
                <a:ext cx="193488" cy="227433"/>
                <a:chOff x="5668659" y="1714000"/>
                <a:chExt cx="193488" cy="227433"/>
              </a:xfrm>
            </p:grpSpPr>
            <p:sp>
              <p:nvSpPr>
                <p:cNvPr id="316" name="Google Shape;316;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8" name="Google Shape;318;p21"/>
            <p:cNvGrpSpPr/>
            <p:nvPr/>
          </p:nvGrpSpPr>
          <p:grpSpPr>
            <a:xfrm>
              <a:off x="608609" y="2511879"/>
              <a:ext cx="458224" cy="227991"/>
              <a:chOff x="5668659" y="1713442"/>
              <a:chExt cx="458224" cy="227991"/>
            </a:xfrm>
          </p:grpSpPr>
          <p:grpSp>
            <p:nvGrpSpPr>
              <p:cNvPr id="319" name="Google Shape;319;p21"/>
              <p:cNvGrpSpPr/>
              <p:nvPr/>
            </p:nvGrpSpPr>
            <p:grpSpPr>
              <a:xfrm>
                <a:off x="5802485" y="1713507"/>
                <a:ext cx="188679" cy="227926"/>
                <a:chOff x="5802485" y="1713507"/>
                <a:chExt cx="188679" cy="227926"/>
              </a:xfrm>
            </p:grpSpPr>
            <p:sp>
              <p:nvSpPr>
                <p:cNvPr id="320" name="Google Shape;320;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21"/>
              <p:cNvGrpSpPr/>
              <p:nvPr/>
            </p:nvGrpSpPr>
            <p:grpSpPr>
              <a:xfrm>
                <a:off x="5936312" y="1713442"/>
                <a:ext cx="190570" cy="227991"/>
                <a:chOff x="5936312" y="1713442"/>
                <a:chExt cx="190570" cy="227991"/>
              </a:xfrm>
            </p:grpSpPr>
            <p:sp>
              <p:nvSpPr>
                <p:cNvPr id="323" name="Google Shape;323;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26" name="Google Shape;326;p21"/>
              <p:cNvGrpSpPr/>
              <p:nvPr/>
            </p:nvGrpSpPr>
            <p:grpSpPr>
              <a:xfrm>
                <a:off x="5668659" y="1714000"/>
                <a:ext cx="193488" cy="227433"/>
                <a:chOff x="5668659" y="1714000"/>
                <a:chExt cx="193488" cy="227433"/>
              </a:xfrm>
            </p:grpSpPr>
            <p:sp>
              <p:nvSpPr>
                <p:cNvPr id="327" name="Google Shape;327;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 name="Google Shape;329;p21"/>
            <p:cNvGrpSpPr/>
            <p:nvPr/>
          </p:nvGrpSpPr>
          <p:grpSpPr>
            <a:xfrm>
              <a:off x="608609" y="2370079"/>
              <a:ext cx="458224" cy="227991"/>
              <a:chOff x="5668659" y="1713442"/>
              <a:chExt cx="458224" cy="227991"/>
            </a:xfrm>
          </p:grpSpPr>
          <p:grpSp>
            <p:nvGrpSpPr>
              <p:cNvPr id="330" name="Google Shape;330;p21"/>
              <p:cNvGrpSpPr/>
              <p:nvPr/>
            </p:nvGrpSpPr>
            <p:grpSpPr>
              <a:xfrm>
                <a:off x="5802485" y="1713507"/>
                <a:ext cx="188679" cy="227926"/>
                <a:chOff x="5802485" y="1713507"/>
                <a:chExt cx="188679" cy="227926"/>
              </a:xfrm>
            </p:grpSpPr>
            <p:sp>
              <p:nvSpPr>
                <p:cNvPr id="331" name="Google Shape;331;p21"/>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1"/>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21"/>
              <p:cNvGrpSpPr/>
              <p:nvPr/>
            </p:nvGrpSpPr>
            <p:grpSpPr>
              <a:xfrm>
                <a:off x="5936312" y="1713442"/>
                <a:ext cx="190570" cy="227991"/>
                <a:chOff x="5936312" y="1713442"/>
                <a:chExt cx="190570" cy="227991"/>
              </a:xfrm>
            </p:grpSpPr>
            <p:sp>
              <p:nvSpPr>
                <p:cNvPr id="334" name="Google Shape;334;p21"/>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37" name="Google Shape;337;p21"/>
              <p:cNvGrpSpPr/>
              <p:nvPr/>
            </p:nvGrpSpPr>
            <p:grpSpPr>
              <a:xfrm>
                <a:off x="5668659" y="1714000"/>
                <a:ext cx="193488" cy="227433"/>
                <a:chOff x="5668659" y="1714000"/>
                <a:chExt cx="193488" cy="227433"/>
              </a:xfrm>
            </p:grpSpPr>
            <p:sp>
              <p:nvSpPr>
                <p:cNvPr id="338" name="Google Shape;338;p21"/>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40" name="Google Shape;340;p21"/>
          <p:cNvSpPr/>
          <p:nvPr/>
        </p:nvSpPr>
        <p:spPr>
          <a:xfrm>
            <a:off x="521425" y="2731500"/>
            <a:ext cx="2487600" cy="23157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1" name="Shape 5711"/>
        <p:cNvGrpSpPr/>
        <p:nvPr/>
      </p:nvGrpSpPr>
      <p:grpSpPr>
        <a:xfrm>
          <a:off x="0" y="0"/>
          <a:ext cx="0" cy="0"/>
          <a:chOff x="0" y="0"/>
          <a:chExt cx="0" cy="0"/>
        </a:xfrm>
      </p:grpSpPr>
      <p:pic>
        <p:nvPicPr>
          <p:cNvPr id="5712" name="Google Shape;5712;p102"/>
          <p:cNvPicPr preferRelativeResize="0"/>
          <p:nvPr/>
        </p:nvPicPr>
        <p:blipFill>
          <a:blip r:embed="rId3">
            <a:alphaModFix/>
          </a:blip>
          <a:stretch>
            <a:fillRect/>
          </a:stretch>
        </p:blipFill>
        <p:spPr>
          <a:xfrm>
            <a:off x="1926050" y="304800"/>
            <a:ext cx="3516067" cy="4838700"/>
          </a:xfrm>
          <a:prstGeom prst="rect">
            <a:avLst/>
          </a:prstGeom>
          <a:noFill/>
          <a:ln cap="flat" cmpd="sng" w="9525">
            <a:solidFill>
              <a:srgbClr val="CCCCCC"/>
            </a:solidFill>
            <a:prstDash val="solid"/>
            <a:round/>
            <a:headEnd len="sm" w="sm" type="none"/>
            <a:tailEnd len="sm" w="sm" type="none"/>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6" name="Shape 5716"/>
        <p:cNvGrpSpPr/>
        <p:nvPr/>
      </p:nvGrpSpPr>
      <p:grpSpPr>
        <a:xfrm>
          <a:off x="0" y="0"/>
          <a:ext cx="0" cy="0"/>
          <a:chOff x="0" y="0"/>
          <a:chExt cx="0" cy="0"/>
        </a:xfrm>
      </p:grpSpPr>
      <p:pic>
        <p:nvPicPr>
          <p:cNvPr id="5717" name="Google Shape;5717;p103"/>
          <p:cNvPicPr preferRelativeResize="0"/>
          <p:nvPr/>
        </p:nvPicPr>
        <p:blipFill>
          <a:blip r:embed="rId3">
            <a:alphaModFix/>
          </a:blip>
          <a:stretch>
            <a:fillRect/>
          </a:stretch>
        </p:blipFill>
        <p:spPr>
          <a:xfrm>
            <a:off x="1047400" y="152400"/>
            <a:ext cx="3799715" cy="4838700"/>
          </a:xfrm>
          <a:prstGeom prst="rect">
            <a:avLst/>
          </a:prstGeom>
          <a:noFill/>
          <a:ln>
            <a:noFill/>
          </a:ln>
        </p:spPr>
      </p:pic>
      <p:sp>
        <p:nvSpPr>
          <p:cNvPr id="5718" name="Google Shape;5718;p103"/>
          <p:cNvSpPr/>
          <p:nvPr/>
        </p:nvSpPr>
        <p:spPr>
          <a:xfrm>
            <a:off x="1644075" y="1421025"/>
            <a:ext cx="312900" cy="305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03"/>
          <p:cNvSpPr/>
          <p:nvPr/>
        </p:nvSpPr>
        <p:spPr>
          <a:xfrm>
            <a:off x="3198225" y="4521925"/>
            <a:ext cx="312900" cy="305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03"/>
          <p:cNvSpPr/>
          <p:nvPr/>
        </p:nvSpPr>
        <p:spPr>
          <a:xfrm>
            <a:off x="4300950" y="4403525"/>
            <a:ext cx="312900" cy="305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03"/>
          <p:cNvSpPr/>
          <p:nvPr/>
        </p:nvSpPr>
        <p:spPr>
          <a:xfrm>
            <a:off x="4915200" y="2337875"/>
            <a:ext cx="312900" cy="305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03"/>
          <p:cNvSpPr/>
          <p:nvPr/>
        </p:nvSpPr>
        <p:spPr>
          <a:xfrm>
            <a:off x="2885325" y="1509850"/>
            <a:ext cx="312900" cy="3051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23" name="Google Shape;5723;p103"/>
          <p:cNvSpPr/>
          <p:nvPr/>
        </p:nvSpPr>
        <p:spPr>
          <a:xfrm>
            <a:off x="3825200" y="3670875"/>
            <a:ext cx="312900" cy="305100"/>
          </a:xfrm>
          <a:prstGeom prst="ellipse">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24" name="Google Shape;5724;p103"/>
          <p:cNvPicPr preferRelativeResize="0"/>
          <p:nvPr/>
        </p:nvPicPr>
        <p:blipFill>
          <a:blip r:embed="rId4">
            <a:alphaModFix/>
          </a:blip>
          <a:stretch>
            <a:fillRect/>
          </a:stretch>
        </p:blipFill>
        <p:spPr>
          <a:xfrm>
            <a:off x="5496090" y="1090650"/>
            <a:ext cx="3491609" cy="3260304"/>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728" name="Shape 5728"/>
        <p:cNvGrpSpPr/>
        <p:nvPr/>
      </p:nvGrpSpPr>
      <p:grpSpPr>
        <a:xfrm>
          <a:off x="0" y="0"/>
          <a:ext cx="0" cy="0"/>
          <a:chOff x="0" y="0"/>
          <a:chExt cx="0" cy="0"/>
        </a:xfrm>
      </p:grpSpPr>
      <p:sp>
        <p:nvSpPr>
          <p:cNvPr id="5729" name="Google Shape;5729;p10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3" name="Shape 5733"/>
        <p:cNvGrpSpPr/>
        <p:nvPr/>
      </p:nvGrpSpPr>
      <p:grpSpPr>
        <a:xfrm>
          <a:off x="0" y="0"/>
          <a:ext cx="0" cy="0"/>
          <a:chOff x="0" y="0"/>
          <a:chExt cx="0" cy="0"/>
        </a:xfrm>
      </p:grpSpPr>
      <p:sp>
        <p:nvSpPr>
          <p:cNvPr id="5734" name="Google Shape;5734;p105"/>
          <p:cNvSpPr/>
          <p:nvPr/>
        </p:nvSpPr>
        <p:spPr>
          <a:xfrm>
            <a:off x="1838549"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05"/>
          <p:cNvSpPr/>
          <p:nvPr/>
        </p:nvSpPr>
        <p:spPr>
          <a:xfrm>
            <a:off x="1675513"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05"/>
          <p:cNvSpPr/>
          <p:nvPr/>
        </p:nvSpPr>
        <p:spPr>
          <a:xfrm>
            <a:off x="1725730"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05"/>
          <p:cNvSpPr/>
          <p:nvPr/>
        </p:nvSpPr>
        <p:spPr>
          <a:xfrm>
            <a:off x="1908418"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05"/>
          <p:cNvSpPr/>
          <p:nvPr/>
        </p:nvSpPr>
        <p:spPr>
          <a:xfrm rot="5400000">
            <a:off x="2001224" y="2294796"/>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05"/>
          <p:cNvSpPr/>
          <p:nvPr/>
        </p:nvSpPr>
        <p:spPr>
          <a:xfrm>
            <a:off x="2215900"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05"/>
          <p:cNvSpPr/>
          <p:nvPr/>
        </p:nvSpPr>
        <p:spPr>
          <a:xfrm>
            <a:off x="2093471"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05"/>
          <p:cNvSpPr/>
          <p:nvPr/>
        </p:nvSpPr>
        <p:spPr>
          <a:xfrm>
            <a:off x="233484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05"/>
          <p:cNvSpPr/>
          <p:nvPr/>
        </p:nvSpPr>
        <p:spPr>
          <a:xfrm>
            <a:off x="2453806" y="3303263"/>
            <a:ext cx="993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05"/>
          <p:cNvSpPr/>
          <p:nvPr/>
        </p:nvSpPr>
        <p:spPr>
          <a:xfrm rot="5400000">
            <a:off x="2453765" y="317987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05"/>
          <p:cNvSpPr/>
          <p:nvPr/>
        </p:nvSpPr>
        <p:spPr>
          <a:xfrm>
            <a:off x="2708051" y="3303263"/>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05"/>
          <p:cNvSpPr/>
          <p:nvPr/>
        </p:nvSpPr>
        <p:spPr>
          <a:xfrm>
            <a:off x="2580928"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05"/>
          <p:cNvSpPr/>
          <p:nvPr/>
        </p:nvSpPr>
        <p:spPr>
          <a:xfrm>
            <a:off x="2892641"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05"/>
          <p:cNvSpPr/>
          <p:nvPr/>
        </p:nvSpPr>
        <p:spPr>
          <a:xfrm>
            <a:off x="2024223"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05"/>
          <p:cNvSpPr/>
          <p:nvPr/>
        </p:nvSpPr>
        <p:spPr>
          <a:xfrm>
            <a:off x="2016978" y="2417339"/>
            <a:ext cx="534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05"/>
          <p:cNvSpPr/>
          <p:nvPr/>
        </p:nvSpPr>
        <p:spPr>
          <a:xfrm>
            <a:off x="2453806"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05"/>
          <p:cNvSpPr/>
          <p:nvPr/>
        </p:nvSpPr>
        <p:spPr>
          <a:xfrm>
            <a:off x="3019753"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05"/>
          <p:cNvSpPr/>
          <p:nvPr/>
        </p:nvSpPr>
        <p:spPr>
          <a:xfrm rot="5400000">
            <a:off x="3048449" y="3714015"/>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05"/>
          <p:cNvSpPr/>
          <p:nvPr/>
        </p:nvSpPr>
        <p:spPr>
          <a:xfrm>
            <a:off x="3019748" y="3824251"/>
            <a:ext cx="1569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05"/>
          <p:cNvSpPr/>
          <p:nvPr/>
        </p:nvSpPr>
        <p:spPr>
          <a:xfrm>
            <a:off x="3313452" y="382425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05"/>
          <p:cNvSpPr/>
          <p:nvPr/>
        </p:nvSpPr>
        <p:spPr>
          <a:xfrm>
            <a:off x="3195343"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05"/>
          <p:cNvSpPr/>
          <p:nvPr/>
        </p:nvSpPr>
        <p:spPr>
          <a:xfrm>
            <a:off x="3663906" y="382425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05"/>
          <p:cNvSpPr/>
          <p:nvPr/>
        </p:nvSpPr>
        <p:spPr>
          <a:xfrm>
            <a:off x="3545798"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05"/>
          <p:cNvSpPr/>
          <p:nvPr/>
        </p:nvSpPr>
        <p:spPr>
          <a:xfrm>
            <a:off x="3663916" y="4221392"/>
            <a:ext cx="2136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05"/>
          <p:cNvSpPr/>
          <p:nvPr/>
        </p:nvSpPr>
        <p:spPr>
          <a:xfrm rot="5400000">
            <a:off x="3720997" y="4117611"/>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05"/>
          <p:cNvSpPr/>
          <p:nvPr/>
        </p:nvSpPr>
        <p:spPr>
          <a:xfrm>
            <a:off x="4036026"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05"/>
          <p:cNvSpPr/>
          <p:nvPr/>
        </p:nvSpPr>
        <p:spPr>
          <a:xfrm>
            <a:off x="3907085"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05"/>
          <p:cNvSpPr/>
          <p:nvPr/>
        </p:nvSpPr>
        <p:spPr>
          <a:xfrm>
            <a:off x="4504822"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05"/>
          <p:cNvSpPr/>
          <p:nvPr/>
        </p:nvSpPr>
        <p:spPr>
          <a:xfrm>
            <a:off x="4375881"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05"/>
          <p:cNvSpPr/>
          <p:nvPr/>
        </p:nvSpPr>
        <p:spPr>
          <a:xfrm>
            <a:off x="4292184" y="382423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05"/>
          <p:cNvSpPr/>
          <p:nvPr/>
        </p:nvSpPr>
        <p:spPr>
          <a:xfrm>
            <a:off x="4508565" y="3824225"/>
            <a:ext cx="3048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05"/>
          <p:cNvSpPr/>
          <p:nvPr/>
        </p:nvSpPr>
        <p:spPr>
          <a:xfrm>
            <a:off x="4990118"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05"/>
          <p:cNvSpPr/>
          <p:nvPr/>
        </p:nvSpPr>
        <p:spPr>
          <a:xfrm>
            <a:off x="4851643" y="391812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05"/>
          <p:cNvSpPr/>
          <p:nvPr/>
        </p:nvSpPr>
        <p:spPr>
          <a:xfrm>
            <a:off x="5343549"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05"/>
          <p:cNvSpPr/>
          <p:nvPr/>
        </p:nvSpPr>
        <p:spPr>
          <a:xfrm>
            <a:off x="5223944" y="391815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05"/>
          <p:cNvSpPr/>
          <p:nvPr/>
        </p:nvSpPr>
        <p:spPr>
          <a:xfrm flipH="1" rot="5400000">
            <a:off x="4559157" y="4119947"/>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05"/>
          <p:cNvSpPr/>
          <p:nvPr/>
        </p:nvSpPr>
        <p:spPr>
          <a:xfrm>
            <a:off x="5343559" y="3303263"/>
            <a:ext cx="2136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05"/>
          <p:cNvSpPr/>
          <p:nvPr/>
        </p:nvSpPr>
        <p:spPr>
          <a:xfrm>
            <a:off x="5182226"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05"/>
          <p:cNvSpPr/>
          <p:nvPr/>
        </p:nvSpPr>
        <p:spPr>
          <a:xfrm flipH="1" rot="5400000">
            <a:off x="5400640" y="3714034"/>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05"/>
          <p:cNvSpPr/>
          <p:nvPr/>
        </p:nvSpPr>
        <p:spPr>
          <a:xfrm>
            <a:off x="5719651" y="3303275"/>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05"/>
          <p:cNvSpPr/>
          <p:nvPr/>
        </p:nvSpPr>
        <p:spPr>
          <a:xfrm>
            <a:off x="5580645"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05"/>
          <p:cNvSpPr/>
          <p:nvPr/>
        </p:nvSpPr>
        <p:spPr>
          <a:xfrm flipH="1" rot="5400000">
            <a:off x="6108329" y="317991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05"/>
          <p:cNvSpPr/>
          <p:nvPr/>
        </p:nvSpPr>
        <p:spPr>
          <a:xfrm>
            <a:off x="6074664" y="2417350"/>
            <a:ext cx="1569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05"/>
          <p:cNvSpPr/>
          <p:nvPr/>
        </p:nvSpPr>
        <p:spPr>
          <a:xfrm>
            <a:off x="6079547" y="3303200"/>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05"/>
          <p:cNvSpPr/>
          <p:nvPr/>
        </p:nvSpPr>
        <p:spPr>
          <a:xfrm>
            <a:off x="5924340" y="3438957"/>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05"/>
          <p:cNvSpPr/>
          <p:nvPr/>
        </p:nvSpPr>
        <p:spPr>
          <a:xfrm>
            <a:off x="5968184"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05"/>
          <p:cNvSpPr/>
          <p:nvPr/>
        </p:nvSpPr>
        <p:spPr>
          <a:xfrm>
            <a:off x="6429530"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05"/>
          <p:cNvSpPr/>
          <p:nvPr/>
        </p:nvSpPr>
        <p:spPr>
          <a:xfrm>
            <a:off x="629544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05"/>
          <p:cNvSpPr/>
          <p:nvPr/>
        </p:nvSpPr>
        <p:spPr>
          <a:xfrm>
            <a:off x="6697700"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05"/>
          <p:cNvSpPr/>
          <p:nvPr/>
        </p:nvSpPr>
        <p:spPr>
          <a:xfrm>
            <a:off x="656361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05"/>
          <p:cNvSpPr/>
          <p:nvPr/>
        </p:nvSpPr>
        <p:spPr>
          <a:xfrm flipH="1" rot="5400000">
            <a:off x="6697677" y="229484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05"/>
          <p:cNvSpPr/>
          <p:nvPr/>
        </p:nvSpPr>
        <p:spPr>
          <a:xfrm>
            <a:off x="6697700" y="821425"/>
            <a:ext cx="993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05"/>
          <p:cNvSpPr/>
          <p:nvPr/>
        </p:nvSpPr>
        <p:spPr>
          <a:xfrm>
            <a:off x="6638508"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05"/>
          <p:cNvSpPr/>
          <p:nvPr/>
        </p:nvSpPr>
        <p:spPr>
          <a:xfrm>
            <a:off x="7194466"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05"/>
          <p:cNvSpPr/>
          <p:nvPr/>
        </p:nvSpPr>
        <p:spPr>
          <a:xfrm>
            <a:off x="7057721"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05"/>
          <p:cNvSpPr/>
          <p:nvPr/>
        </p:nvSpPr>
        <p:spPr>
          <a:xfrm>
            <a:off x="7300669" y="1496901"/>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05"/>
          <p:cNvSpPr/>
          <p:nvPr/>
        </p:nvSpPr>
        <p:spPr>
          <a:xfrm>
            <a:off x="7452759"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05"/>
          <p:cNvSpPr/>
          <p:nvPr/>
        </p:nvSpPr>
        <p:spPr>
          <a:xfrm>
            <a:off x="6966893"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05"/>
          <p:cNvSpPr/>
          <p:nvPr/>
        </p:nvSpPr>
        <p:spPr>
          <a:xfrm>
            <a:off x="6832281"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3" name="Google Shape;5793;p105"/>
          <p:cNvCxnSpPr/>
          <p:nvPr/>
        </p:nvCxnSpPr>
        <p:spPr>
          <a:xfrm>
            <a:off x="2227800" y="1531520"/>
            <a:ext cx="4271700" cy="0"/>
          </a:xfrm>
          <a:prstGeom prst="straightConnector1">
            <a:avLst/>
          </a:prstGeom>
          <a:noFill/>
          <a:ln cap="flat" cmpd="sng" w="19050">
            <a:solidFill>
              <a:srgbClr val="980000"/>
            </a:solidFill>
            <a:prstDash val="solid"/>
            <a:round/>
            <a:headEnd len="med" w="med" type="none"/>
            <a:tailEnd len="med" w="med" type="triangle"/>
          </a:ln>
        </p:spPr>
      </p:cxnSp>
      <p:cxnSp>
        <p:nvCxnSpPr>
          <p:cNvPr id="5794" name="Google Shape;5794;p105"/>
          <p:cNvCxnSpPr/>
          <p:nvPr/>
        </p:nvCxnSpPr>
        <p:spPr>
          <a:xfrm flipH="1" rot="10800000">
            <a:off x="2683550" y="2756663"/>
            <a:ext cx="3154200" cy="26700"/>
          </a:xfrm>
          <a:prstGeom prst="straightConnector1">
            <a:avLst/>
          </a:prstGeom>
          <a:noFill/>
          <a:ln cap="flat" cmpd="sng" w="19050">
            <a:solidFill>
              <a:srgbClr val="980000"/>
            </a:solidFill>
            <a:prstDash val="solid"/>
            <a:round/>
            <a:headEnd len="med" w="med" type="none"/>
            <a:tailEnd len="med" w="med" type="triangle"/>
          </a:ln>
        </p:spPr>
      </p:cxnSp>
      <p:cxnSp>
        <p:nvCxnSpPr>
          <p:cNvPr id="5795" name="Google Shape;5795;p105"/>
          <p:cNvCxnSpPr/>
          <p:nvPr/>
        </p:nvCxnSpPr>
        <p:spPr>
          <a:xfrm>
            <a:off x="3264143" y="3470450"/>
            <a:ext cx="1830600" cy="6600"/>
          </a:xfrm>
          <a:prstGeom prst="straightConnector1">
            <a:avLst/>
          </a:prstGeom>
          <a:noFill/>
          <a:ln cap="flat" cmpd="sng" w="19050">
            <a:solidFill>
              <a:srgbClr val="980000"/>
            </a:solidFill>
            <a:prstDash val="solid"/>
            <a:round/>
            <a:headEnd len="med" w="med" type="none"/>
            <a:tailEnd len="med" w="med" type="triangle"/>
          </a:ln>
        </p:spPr>
      </p:cxnSp>
      <p:cxnSp>
        <p:nvCxnSpPr>
          <p:cNvPr id="5796" name="Google Shape;5796;p105"/>
          <p:cNvCxnSpPr/>
          <p:nvPr/>
        </p:nvCxnSpPr>
        <p:spPr>
          <a:xfrm flipH="1" rot="10800000">
            <a:off x="3932470" y="3951488"/>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5797" name="Google Shape;5797;p105"/>
          <p:cNvSpPr txBox="1"/>
          <p:nvPr/>
        </p:nvSpPr>
        <p:spPr>
          <a:xfrm>
            <a:off x="1567967" y="642908"/>
            <a:ext cx="213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5798" name="Google Shape;5798;p105"/>
          <p:cNvSpPr txBox="1"/>
          <p:nvPr/>
        </p:nvSpPr>
        <p:spPr>
          <a:xfrm>
            <a:off x="2885950" y="309097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5799" name="Google Shape;5799;p105"/>
          <p:cNvSpPr txBox="1"/>
          <p:nvPr/>
        </p:nvSpPr>
        <p:spPr>
          <a:xfrm>
            <a:off x="1652983"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5800" name="Google Shape;5800;p105"/>
          <p:cNvSpPr txBox="1"/>
          <p:nvPr/>
        </p:nvSpPr>
        <p:spPr>
          <a:xfrm>
            <a:off x="1831433"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5801" name="Google Shape;5801;p105"/>
          <p:cNvSpPr txBox="1"/>
          <p:nvPr/>
        </p:nvSpPr>
        <p:spPr>
          <a:xfrm>
            <a:off x="2048350" y="222414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5802" name="Google Shape;5802;p105"/>
          <p:cNvSpPr txBox="1"/>
          <p:nvPr/>
        </p:nvSpPr>
        <p:spPr>
          <a:xfrm>
            <a:off x="2291200" y="22347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5803" name="Google Shape;5803;p105"/>
          <p:cNvSpPr txBox="1"/>
          <p:nvPr/>
        </p:nvSpPr>
        <p:spPr>
          <a:xfrm>
            <a:off x="2574250" y="309087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5804" name="Google Shape;5804;p105"/>
          <p:cNvSpPr txBox="1"/>
          <p:nvPr/>
        </p:nvSpPr>
        <p:spPr>
          <a:xfrm>
            <a:off x="3208025" y="3645627"/>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5805" name="Google Shape;5805;p105"/>
          <p:cNvSpPr txBox="1"/>
          <p:nvPr/>
        </p:nvSpPr>
        <p:spPr>
          <a:xfrm>
            <a:off x="3558375" y="364636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5806" name="Google Shape;5806;p105"/>
          <p:cNvSpPr txBox="1"/>
          <p:nvPr/>
        </p:nvSpPr>
        <p:spPr>
          <a:xfrm>
            <a:off x="3988873" y="4280886"/>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5807" name="Google Shape;5807;p105"/>
          <p:cNvSpPr txBox="1"/>
          <p:nvPr/>
        </p:nvSpPr>
        <p:spPr>
          <a:xfrm>
            <a:off x="4447650" y="42897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5808" name="Google Shape;5808;p105"/>
          <p:cNvSpPr txBox="1"/>
          <p:nvPr/>
        </p:nvSpPr>
        <p:spPr>
          <a:xfrm>
            <a:off x="4153240" y="3643365"/>
            <a:ext cx="7791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5809" name="Google Shape;5809;p105"/>
          <p:cNvSpPr txBox="1"/>
          <p:nvPr/>
        </p:nvSpPr>
        <p:spPr>
          <a:xfrm>
            <a:off x="4868463" y="364338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5810" name="Google Shape;5810;p105"/>
          <p:cNvSpPr txBox="1"/>
          <p:nvPr/>
        </p:nvSpPr>
        <p:spPr>
          <a:xfrm>
            <a:off x="7257748" y="6510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5811" name="Google Shape;5811;p105"/>
          <p:cNvSpPr txBox="1"/>
          <p:nvPr/>
        </p:nvSpPr>
        <p:spPr>
          <a:xfrm>
            <a:off x="5038850" y="3120165"/>
            <a:ext cx="6168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5812" name="Google Shape;5812;p105"/>
          <p:cNvSpPr txBox="1"/>
          <p:nvPr/>
        </p:nvSpPr>
        <p:spPr>
          <a:xfrm>
            <a:off x="5573718" y="312326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5813" name="Google Shape;5813;p105"/>
          <p:cNvSpPr txBox="1"/>
          <p:nvPr/>
        </p:nvSpPr>
        <p:spPr>
          <a:xfrm>
            <a:off x="5801933" y="223814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5814" name="Google Shape;5814;p105"/>
          <p:cNvSpPr txBox="1"/>
          <p:nvPr/>
        </p:nvSpPr>
        <p:spPr>
          <a:xfrm>
            <a:off x="6198376" y="223475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5815" name="Google Shape;5815;p105"/>
          <p:cNvSpPr txBox="1"/>
          <p:nvPr/>
        </p:nvSpPr>
        <p:spPr>
          <a:xfrm>
            <a:off x="6414733" y="642902"/>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5816" name="Google Shape;5816;p105"/>
          <p:cNvSpPr txBox="1"/>
          <p:nvPr/>
        </p:nvSpPr>
        <p:spPr>
          <a:xfrm>
            <a:off x="6774770" y="64291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5817" name="Google Shape;5817;p105"/>
          <p:cNvSpPr txBox="1"/>
          <p:nvPr/>
        </p:nvSpPr>
        <p:spPr>
          <a:xfrm>
            <a:off x="7009000" y="650995"/>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5818" name="Google Shape;5818;p105"/>
          <p:cNvSpPr/>
          <p:nvPr/>
        </p:nvSpPr>
        <p:spPr>
          <a:xfrm>
            <a:off x="2596838" y="856813"/>
            <a:ext cx="3477000" cy="615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05"/>
          <p:cNvSpPr/>
          <p:nvPr/>
        </p:nvSpPr>
        <p:spPr>
          <a:xfrm>
            <a:off x="2674455" y="924439"/>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05"/>
          <p:cNvSpPr/>
          <p:nvPr/>
        </p:nvSpPr>
        <p:spPr>
          <a:xfrm rot="5400000">
            <a:off x="2674474" y="111270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1" name="Google Shape;5821;p105"/>
          <p:cNvCxnSpPr/>
          <p:nvPr/>
        </p:nvCxnSpPr>
        <p:spPr>
          <a:xfrm flipH="1" rot="10800000">
            <a:off x="3855642" y="1163250"/>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5822" name="Google Shape;5822;p105"/>
          <p:cNvSpPr/>
          <p:nvPr/>
        </p:nvSpPr>
        <p:spPr>
          <a:xfrm>
            <a:off x="4068738" y="1304189"/>
            <a:ext cx="99300" cy="1248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05"/>
          <p:cNvSpPr/>
          <p:nvPr/>
        </p:nvSpPr>
        <p:spPr>
          <a:xfrm>
            <a:off x="4047544" y="924439"/>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05"/>
          <p:cNvSpPr/>
          <p:nvPr/>
        </p:nvSpPr>
        <p:spPr>
          <a:xfrm flipH="1" rot="5400000">
            <a:off x="2674454" y="1315843"/>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05"/>
          <p:cNvSpPr/>
          <p:nvPr/>
        </p:nvSpPr>
        <p:spPr>
          <a:xfrm>
            <a:off x="1923284"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05"/>
          <p:cNvSpPr/>
          <p:nvPr/>
        </p:nvSpPr>
        <p:spPr>
          <a:xfrm>
            <a:off x="2349709"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05"/>
          <p:cNvSpPr/>
          <p:nvPr/>
        </p:nvSpPr>
        <p:spPr>
          <a:xfrm>
            <a:off x="2907559"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05"/>
          <p:cNvSpPr/>
          <p:nvPr/>
        </p:nvSpPr>
        <p:spPr>
          <a:xfrm>
            <a:off x="4390734" y="4351523"/>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05"/>
          <p:cNvSpPr/>
          <p:nvPr/>
        </p:nvSpPr>
        <p:spPr>
          <a:xfrm>
            <a:off x="6578459"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05"/>
          <p:cNvSpPr/>
          <p:nvPr/>
        </p:nvSpPr>
        <p:spPr>
          <a:xfrm>
            <a:off x="7315509"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05"/>
          <p:cNvSpPr/>
          <p:nvPr/>
        </p:nvSpPr>
        <p:spPr>
          <a:xfrm>
            <a:off x="5943246"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05"/>
          <p:cNvSpPr/>
          <p:nvPr/>
        </p:nvSpPr>
        <p:spPr>
          <a:xfrm>
            <a:off x="5225496"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05"/>
          <p:cNvSpPr/>
          <p:nvPr/>
        </p:nvSpPr>
        <p:spPr>
          <a:xfrm>
            <a:off x="3547359"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05"/>
          <p:cNvSpPr/>
          <p:nvPr/>
        </p:nvSpPr>
        <p:spPr>
          <a:xfrm>
            <a:off x="5132959" y="944236"/>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05"/>
          <p:cNvSpPr/>
          <p:nvPr/>
        </p:nvSpPr>
        <p:spPr>
          <a:xfrm>
            <a:off x="5132959" y="1129961"/>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05"/>
          <p:cNvSpPr/>
          <p:nvPr/>
        </p:nvSpPr>
        <p:spPr>
          <a:xfrm>
            <a:off x="5132959" y="1315848"/>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05"/>
          <p:cNvSpPr txBox="1"/>
          <p:nvPr/>
        </p:nvSpPr>
        <p:spPr>
          <a:xfrm>
            <a:off x="2623563"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5838" name="Google Shape;5838;p105"/>
          <p:cNvSpPr txBox="1"/>
          <p:nvPr/>
        </p:nvSpPr>
        <p:spPr>
          <a:xfrm>
            <a:off x="2623563" y="104037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5839" name="Google Shape;5839;p105"/>
          <p:cNvSpPr txBox="1"/>
          <p:nvPr/>
        </p:nvSpPr>
        <p:spPr>
          <a:xfrm>
            <a:off x="4017310"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5840" name="Google Shape;5840;p105"/>
          <p:cNvSpPr txBox="1"/>
          <p:nvPr/>
        </p:nvSpPr>
        <p:spPr>
          <a:xfrm>
            <a:off x="4022764" y="105932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5841" name="Google Shape;5841;p105"/>
          <p:cNvSpPr txBox="1"/>
          <p:nvPr/>
        </p:nvSpPr>
        <p:spPr>
          <a:xfrm>
            <a:off x="2623563" y="126115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5842" name="Google Shape;5842;p105"/>
          <p:cNvSpPr txBox="1"/>
          <p:nvPr/>
        </p:nvSpPr>
        <p:spPr>
          <a:xfrm>
            <a:off x="3946194" y="1258537"/>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5843" name="Google Shape;5843;p105"/>
          <p:cNvSpPr txBox="1"/>
          <p:nvPr/>
        </p:nvSpPr>
        <p:spPr>
          <a:xfrm>
            <a:off x="5197181" y="873450"/>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5844" name="Google Shape;5844;p105"/>
          <p:cNvSpPr txBox="1"/>
          <p:nvPr/>
        </p:nvSpPr>
        <p:spPr>
          <a:xfrm>
            <a:off x="5199553" y="1059412"/>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5845" name="Google Shape;5845;p105"/>
          <p:cNvSpPr txBox="1"/>
          <p:nvPr/>
        </p:nvSpPr>
        <p:spPr>
          <a:xfrm>
            <a:off x="5199577" y="1245195"/>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5846" name="Google Shape;5846;p105"/>
          <p:cNvSpPr/>
          <p:nvPr/>
        </p:nvSpPr>
        <p:spPr>
          <a:xfrm>
            <a:off x="534488" y="10361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05"/>
          <p:cNvSpPr/>
          <p:nvPr/>
        </p:nvSpPr>
        <p:spPr>
          <a:xfrm>
            <a:off x="610688" y="11123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05"/>
          <p:cNvSpPr/>
          <p:nvPr/>
        </p:nvSpPr>
        <p:spPr>
          <a:xfrm>
            <a:off x="686888" y="11885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05"/>
          <p:cNvSpPr/>
          <p:nvPr/>
        </p:nvSpPr>
        <p:spPr>
          <a:xfrm>
            <a:off x="763088" y="12647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05"/>
          <p:cNvSpPr/>
          <p:nvPr/>
        </p:nvSpPr>
        <p:spPr>
          <a:xfrm>
            <a:off x="7600613" y="9980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05"/>
          <p:cNvSpPr/>
          <p:nvPr/>
        </p:nvSpPr>
        <p:spPr>
          <a:xfrm>
            <a:off x="7676813" y="10742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05"/>
          <p:cNvSpPr/>
          <p:nvPr/>
        </p:nvSpPr>
        <p:spPr>
          <a:xfrm>
            <a:off x="7753013" y="11504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05"/>
          <p:cNvSpPr/>
          <p:nvPr/>
        </p:nvSpPr>
        <p:spPr>
          <a:xfrm>
            <a:off x="7829213" y="12266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7" name="Shape 5857"/>
        <p:cNvGrpSpPr/>
        <p:nvPr/>
      </p:nvGrpSpPr>
      <p:grpSpPr>
        <a:xfrm>
          <a:off x="0" y="0"/>
          <a:ext cx="0" cy="0"/>
          <a:chOff x="0" y="0"/>
          <a:chExt cx="0" cy="0"/>
        </a:xfrm>
      </p:grpSpPr>
      <p:sp>
        <p:nvSpPr>
          <p:cNvPr id="5858" name="Google Shape;5858;p106"/>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859" name="Google Shape;5859;p106"/>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860" name="Google Shape;5860;p106"/>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5861" name="Google Shape;5861;p106"/>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5862" name="Google Shape;5862;p106"/>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5863" name="Google Shape;5863;p106"/>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5864" name="Google Shape;5864;p106"/>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5865" name="Google Shape;5865;p106"/>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866" name="Google Shape;5866;p106"/>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867" name="Google Shape;5867;p106"/>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5868" name="Google Shape;5868;p106"/>
          <p:cNvCxnSpPr>
            <a:stCxn id="5858" idx="0"/>
            <a:endCxn id="5860"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869" name="Google Shape;5869;p106"/>
          <p:cNvCxnSpPr>
            <a:stCxn id="5860" idx="0"/>
            <a:endCxn id="586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870" name="Google Shape;5870;p106"/>
          <p:cNvCxnSpPr>
            <a:stCxn id="5859" idx="0"/>
            <a:endCxn id="5862"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871" name="Google Shape;5871;p106"/>
          <p:cNvCxnSpPr>
            <a:stCxn id="5860" idx="0"/>
            <a:endCxn id="586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872" name="Google Shape;5872;p106"/>
          <p:cNvCxnSpPr>
            <a:stCxn id="5860" idx="0"/>
            <a:endCxn id="586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5873" name="Google Shape;5873;p106"/>
          <p:cNvCxnSpPr>
            <a:stCxn id="5859" idx="2"/>
            <a:endCxn id="5860"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4" name="Google Shape;5874;p106"/>
          <p:cNvCxnSpPr>
            <a:stCxn id="5862" idx="0"/>
            <a:endCxn id="5861"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5" name="Google Shape;5875;p106"/>
          <p:cNvCxnSpPr>
            <a:stCxn id="5861" idx="0"/>
            <a:endCxn id="5865"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6" name="Google Shape;5876;p106"/>
          <p:cNvCxnSpPr>
            <a:stCxn id="5865" idx="0"/>
            <a:endCxn id="5866"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7" name="Google Shape;5877;p106"/>
          <p:cNvCxnSpPr>
            <a:stCxn id="5866" idx="0"/>
            <a:endCxn id="5867"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8" name="Google Shape;5878;p106"/>
          <p:cNvCxnSpPr>
            <a:stCxn id="5867" idx="0"/>
            <a:endCxn id="5863"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79" name="Google Shape;5879;p106"/>
          <p:cNvCxnSpPr>
            <a:stCxn id="5863" idx="0"/>
            <a:endCxn id="5864"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5880" name="Google Shape;5880;p106"/>
          <p:cNvSpPr/>
          <p:nvPr/>
        </p:nvSpPr>
        <p:spPr>
          <a:xfrm rot="5400000">
            <a:off x="71446" y="1394700"/>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5881" name="Google Shape;5881;p106"/>
          <p:cNvSpPr/>
          <p:nvPr/>
        </p:nvSpPr>
        <p:spPr>
          <a:xfrm rot="5400000">
            <a:off x="421019" y="139470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5882" name="Google Shape;5882;p106"/>
          <p:cNvSpPr/>
          <p:nvPr/>
        </p:nvSpPr>
        <p:spPr>
          <a:xfrm rot="5400000">
            <a:off x="1120165" y="139470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5883" name="Google Shape;5883;p106"/>
          <p:cNvSpPr/>
          <p:nvPr/>
        </p:nvSpPr>
        <p:spPr>
          <a:xfrm rot="5400000">
            <a:off x="770593" y="1394700"/>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5884" name="Google Shape;5884;p106"/>
          <p:cNvSpPr/>
          <p:nvPr/>
        </p:nvSpPr>
        <p:spPr>
          <a:xfrm rot="5400000">
            <a:off x="1469750" y="1394700"/>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5885" name="Google Shape;5885;p106"/>
          <p:cNvSpPr/>
          <p:nvPr/>
        </p:nvSpPr>
        <p:spPr>
          <a:xfrm rot="5400000">
            <a:off x="1828527" y="1394700"/>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5886" name="Google Shape;5886;p106"/>
          <p:cNvSpPr txBox="1"/>
          <p:nvPr/>
        </p:nvSpPr>
        <p:spPr>
          <a:xfrm rot="1478449">
            <a:off x="2393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5887" name="Google Shape;5887;p106"/>
          <p:cNvSpPr/>
          <p:nvPr/>
        </p:nvSpPr>
        <p:spPr>
          <a:xfrm rot="5400000">
            <a:off x="2557421" y="1394700"/>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5888" name="Google Shape;5888;p106"/>
          <p:cNvSpPr/>
          <p:nvPr/>
        </p:nvSpPr>
        <p:spPr>
          <a:xfrm rot="5400000">
            <a:off x="2192971" y="1394700"/>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5889" name="Google Shape;5889;p106"/>
          <p:cNvCxnSpPr>
            <a:stCxn id="5880" idx="0"/>
            <a:endCxn id="5881" idx="2"/>
          </p:cNvCxnSpPr>
          <p:nvPr/>
        </p:nvCxnSpPr>
        <p:spPr>
          <a:xfrm>
            <a:off x="595546"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90" name="Google Shape;5890;p106"/>
          <p:cNvCxnSpPr>
            <a:stCxn id="5881" idx="0"/>
            <a:endCxn id="5883" idx="2"/>
          </p:cNvCxnSpPr>
          <p:nvPr/>
        </p:nvCxnSpPr>
        <p:spPr>
          <a:xfrm>
            <a:off x="945119"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91" name="Google Shape;5891;p106"/>
          <p:cNvCxnSpPr>
            <a:stCxn id="5883" idx="0"/>
            <a:endCxn id="5883"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892" name="Google Shape;5892;p106"/>
          <p:cNvCxnSpPr>
            <a:stCxn id="5882" idx="0"/>
            <a:endCxn id="5884" idx="2"/>
          </p:cNvCxnSpPr>
          <p:nvPr/>
        </p:nvCxnSpPr>
        <p:spPr>
          <a:xfrm>
            <a:off x="1644265"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93" name="Google Shape;5893;p106"/>
          <p:cNvCxnSpPr>
            <a:stCxn id="5883" idx="0"/>
            <a:endCxn id="5883"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894" name="Google Shape;5894;p106"/>
          <p:cNvCxnSpPr>
            <a:stCxn id="5883" idx="0"/>
            <a:endCxn id="5883" idx="0"/>
          </p:cNvCxnSpPr>
          <p:nvPr/>
        </p:nvCxnSpPr>
        <p:spPr>
          <a:xfrm>
            <a:off x="1294693" y="1532250"/>
            <a:ext cx="0" cy="0"/>
          </a:xfrm>
          <a:prstGeom prst="straightConnector1">
            <a:avLst/>
          </a:prstGeom>
          <a:noFill/>
          <a:ln cap="flat" cmpd="sng" w="9525">
            <a:solidFill>
              <a:schemeClr val="dk2"/>
            </a:solidFill>
            <a:prstDash val="solid"/>
            <a:round/>
            <a:headEnd len="med" w="med" type="none"/>
            <a:tailEnd len="med" w="med" type="none"/>
          </a:ln>
        </p:spPr>
      </p:cxnSp>
      <p:cxnSp>
        <p:nvCxnSpPr>
          <p:cNvPr id="5895" name="Google Shape;5895;p106"/>
          <p:cNvCxnSpPr>
            <a:stCxn id="5882" idx="2"/>
            <a:endCxn id="5883" idx="0"/>
          </p:cNvCxnSpPr>
          <p:nvPr/>
        </p:nvCxnSpPr>
        <p:spPr>
          <a:xfrm rot="10800000">
            <a:off x="1294765"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96" name="Google Shape;5896;p106"/>
          <p:cNvCxnSpPr>
            <a:stCxn id="5884" idx="0"/>
            <a:endCxn id="5897" idx="2"/>
          </p:cNvCxnSpPr>
          <p:nvPr/>
        </p:nvCxnSpPr>
        <p:spPr>
          <a:xfrm>
            <a:off x="1993850" y="1532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5898" name="Google Shape;5898;p106"/>
          <p:cNvCxnSpPr>
            <a:stCxn id="5885" idx="0"/>
            <a:endCxn id="5888" idx="2"/>
          </p:cNvCxnSpPr>
          <p:nvPr/>
        </p:nvCxnSpPr>
        <p:spPr>
          <a:xfrm>
            <a:off x="2352627" y="1532250"/>
            <a:ext cx="89400" cy="0"/>
          </a:xfrm>
          <a:prstGeom prst="straightConnector1">
            <a:avLst/>
          </a:prstGeom>
          <a:noFill/>
          <a:ln cap="flat" cmpd="sng" w="9525">
            <a:solidFill>
              <a:schemeClr val="dk2"/>
            </a:solidFill>
            <a:prstDash val="solid"/>
            <a:round/>
            <a:headEnd len="med" w="med" type="none"/>
            <a:tailEnd len="med" w="med" type="none"/>
          </a:ln>
        </p:spPr>
      </p:cxnSp>
      <p:cxnSp>
        <p:nvCxnSpPr>
          <p:cNvPr id="5899" name="Google Shape;5899;p106"/>
          <p:cNvCxnSpPr>
            <a:stCxn id="5888" idx="0"/>
            <a:endCxn id="5887" idx="2"/>
          </p:cNvCxnSpPr>
          <p:nvPr/>
        </p:nvCxnSpPr>
        <p:spPr>
          <a:xfrm>
            <a:off x="2717071" y="1532250"/>
            <a:ext cx="89400" cy="0"/>
          </a:xfrm>
          <a:prstGeom prst="straightConnector1">
            <a:avLst/>
          </a:prstGeom>
          <a:noFill/>
          <a:ln cap="flat" cmpd="sng" w="9525">
            <a:solidFill>
              <a:schemeClr val="dk2"/>
            </a:solidFill>
            <a:prstDash val="solid"/>
            <a:round/>
            <a:headEnd len="med" w="med" type="none"/>
            <a:tailEnd len="med" w="med" type="none"/>
          </a:ln>
        </p:spPr>
      </p:cxnSp>
      <p:sp>
        <p:nvSpPr>
          <p:cNvPr id="5900" name="Google Shape;5900;p106"/>
          <p:cNvSpPr txBox="1"/>
          <p:nvPr/>
        </p:nvSpPr>
        <p:spPr>
          <a:xfrm rot="1478449">
            <a:off x="9251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5901" name="Google Shape;5901;p106"/>
          <p:cNvSpPr txBox="1"/>
          <p:nvPr/>
        </p:nvSpPr>
        <p:spPr>
          <a:xfrm rot="1478449">
            <a:off x="1687175"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5902" name="Google Shape;5902;p106"/>
          <p:cNvSpPr txBox="1"/>
          <p:nvPr/>
        </p:nvSpPr>
        <p:spPr>
          <a:xfrm rot="1478449">
            <a:off x="2026357" y="822455"/>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5903" name="Google Shape;5903;p106"/>
          <p:cNvSpPr txBox="1"/>
          <p:nvPr/>
        </p:nvSpPr>
        <p:spPr>
          <a:xfrm rot="1478449">
            <a:off x="3030175" y="29957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5904" name="Google Shape;5904;p106"/>
          <p:cNvSpPr txBox="1"/>
          <p:nvPr/>
        </p:nvSpPr>
        <p:spPr>
          <a:xfrm rot="1478449">
            <a:off x="4782775" y="30232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5905" name="Google Shape;5905;p106"/>
          <p:cNvSpPr txBox="1"/>
          <p:nvPr/>
        </p:nvSpPr>
        <p:spPr>
          <a:xfrm rot="1478449">
            <a:off x="5822069" y="302269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5906" name="Google Shape;5906;p106"/>
          <p:cNvSpPr txBox="1"/>
          <p:nvPr/>
        </p:nvSpPr>
        <p:spPr>
          <a:xfrm rot="1478449">
            <a:off x="6556303" y="29957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pic>
        <p:nvPicPr>
          <p:cNvPr id="5907" name="Google Shape;5907;p106"/>
          <p:cNvPicPr preferRelativeResize="0"/>
          <p:nvPr/>
        </p:nvPicPr>
        <p:blipFill>
          <a:blip r:embed="rId3">
            <a:alphaModFix/>
          </a:blip>
          <a:stretch>
            <a:fillRect/>
          </a:stretch>
        </p:blipFill>
        <p:spPr>
          <a:xfrm>
            <a:off x="1737772" y="3319847"/>
            <a:ext cx="1020091" cy="940800"/>
          </a:xfrm>
          <a:prstGeom prst="rect">
            <a:avLst/>
          </a:prstGeom>
          <a:noFill/>
          <a:ln>
            <a:noFill/>
          </a:ln>
        </p:spPr>
      </p:pic>
      <p:sp>
        <p:nvSpPr>
          <p:cNvPr id="5908" name="Google Shape;5908;p106"/>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5909" name="Google Shape;5909;p106"/>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910" name="Google Shape;5910;p106"/>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5911" name="Google Shape;5911;p106"/>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912" name="Google Shape;5912;p106"/>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913" name="Google Shape;5913;p106"/>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5914" name="Google Shape;5914;p106"/>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5915" name="Google Shape;5915;p106"/>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916" name="Google Shape;5916;p106"/>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5917" name="Google Shape;5917;p106"/>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5918" name="Google Shape;5918;p106"/>
          <p:cNvCxnSpPr>
            <a:stCxn id="5908" idx="0"/>
            <a:endCxn id="5909"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19" name="Google Shape;5919;p106"/>
          <p:cNvCxnSpPr>
            <a:stCxn id="5909" idx="0"/>
            <a:endCxn id="5911"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920" name="Google Shape;5920;p106"/>
          <p:cNvCxnSpPr>
            <a:stCxn id="5911" idx="0"/>
            <a:endCxn id="591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921" name="Google Shape;5921;p106"/>
          <p:cNvCxnSpPr>
            <a:stCxn id="5910" idx="0"/>
            <a:endCxn id="5913"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5922" name="Google Shape;5922;p106"/>
          <p:cNvCxnSpPr>
            <a:stCxn id="5911" idx="0"/>
            <a:endCxn id="591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923" name="Google Shape;5923;p106"/>
          <p:cNvCxnSpPr>
            <a:stCxn id="5911" idx="0"/>
            <a:endCxn id="5911"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5924" name="Google Shape;5924;p106"/>
          <p:cNvCxnSpPr>
            <a:stCxn id="5910" idx="2"/>
            <a:endCxn id="5911"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25" name="Google Shape;5925;p106"/>
          <p:cNvCxnSpPr>
            <a:stCxn id="5913" idx="0"/>
            <a:endCxn id="5912"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26" name="Google Shape;5926;p106"/>
          <p:cNvCxnSpPr>
            <a:stCxn id="5912" idx="0"/>
            <a:endCxn id="5915"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27" name="Google Shape;5927;p106"/>
          <p:cNvCxnSpPr>
            <a:stCxn id="5915" idx="0"/>
            <a:endCxn id="5916"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28" name="Google Shape;5928;p106"/>
          <p:cNvCxnSpPr>
            <a:stCxn id="5916" idx="0"/>
            <a:endCxn id="5917"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29" name="Google Shape;5929;p106"/>
          <p:cNvCxnSpPr>
            <a:stCxn id="5917" idx="0"/>
            <a:endCxn id="5914"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5930" name="Google Shape;5930;p106"/>
          <p:cNvCxnSpPr>
            <a:stCxn id="5914" idx="0"/>
            <a:endCxn id="5931"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5932" name="Google Shape;5932;p106"/>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5933" name="Google Shape;5933;p106"/>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5934" name="Google Shape;5934;p106"/>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cxnSp>
        <p:nvCxnSpPr>
          <p:cNvPr id="5935" name="Google Shape;5935;p106"/>
          <p:cNvCxnSpPr>
            <a:endCxn id="5858" idx="2"/>
          </p:cNvCxnSpPr>
          <p:nvPr/>
        </p:nvCxnSpPr>
        <p:spPr>
          <a:xfrm flipH="1" rot="10800000">
            <a:off x="2757775" y="3784100"/>
            <a:ext cx="661800" cy="6000"/>
          </a:xfrm>
          <a:prstGeom prst="straightConnector1">
            <a:avLst/>
          </a:prstGeom>
          <a:noFill/>
          <a:ln cap="flat" cmpd="sng" w="19050">
            <a:solidFill>
              <a:srgbClr val="000000"/>
            </a:solidFill>
            <a:prstDash val="solid"/>
            <a:round/>
            <a:headEnd len="med" w="med" type="none"/>
            <a:tailEnd len="med" w="med" type="triangle"/>
          </a:ln>
        </p:spPr>
      </p:cxnSp>
      <p:sp>
        <p:nvSpPr>
          <p:cNvPr id="5936" name="Google Shape;5936;p106"/>
          <p:cNvSpPr/>
          <p:nvPr/>
        </p:nvSpPr>
        <p:spPr>
          <a:xfrm>
            <a:off x="8018950" y="3587950"/>
            <a:ext cx="803100" cy="52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Feature</a:t>
            </a:r>
            <a:endParaRPr/>
          </a:p>
          <a:p>
            <a:pPr indent="0" lvl="0" marL="0" rtl="0" algn="l">
              <a:spcBef>
                <a:spcPts val="0"/>
              </a:spcBef>
              <a:spcAft>
                <a:spcPts val="0"/>
              </a:spcAft>
              <a:buNone/>
            </a:pPr>
            <a:r>
              <a:rPr lang="en"/>
              <a:t>Vector</a:t>
            </a:r>
            <a:endParaRPr/>
          </a:p>
        </p:txBody>
      </p:sp>
      <p:sp>
        <p:nvSpPr>
          <p:cNvPr id="5937" name="Google Shape;5937;p106"/>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5938" name="Google Shape;5938;p106"/>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5939" name="Google Shape;5939;p106"/>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5940" name="Google Shape;5940;p106"/>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5941" name="Google Shape;5941;p106"/>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5942" name="Google Shape;5942;p106"/>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5943" name="Google Shape;5943;p106"/>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5944" name="Google Shape;5944;p106"/>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5945" name="Google Shape;5945;p106"/>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5946" name="Google Shape;5946;p106"/>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0" name="Shape 5950"/>
        <p:cNvGrpSpPr/>
        <p:nvPr/>
      </p:nvGrpSpPr>
      <p:grpSpPr>
        <a:xfrm>
          <a:off x="0" y="0"/>
          <a:ext cx="0" cy="0"/>
          <a:chOff x="0" y="0"/>
          <a:chExt cx="0" cy="0"/>
        </a:xfrm>
      </p:grpSpPr>
      <p:sp>
        <p:nvSpPr>
          <p:cNvPr id="5951" name="Google Shape;5951;p107"/>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5952" name="Google Shape;5952;p107"/>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53" name="Google Shape;5953;p107"/>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54" name="Google Shape;5954;p107"/>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5955" name="Google Shape;5955;p107"/>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56" name="Google Shape;5956;p107"/>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5957" name="Google Shape;5957;p107"/>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5958" name="Google Shape;5958;p107"/>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59" name="Google Shape;5959;p107"/>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5960" name="Google Shape;5960;p107"/>
          <p:cNvCxnSpPr>
            <a:stCxn id="5951" idx="0"/>
            <a:endCxn id="5953"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61" name="Google Shape;5961;p107"/>
          <p:cNvCxnSpPr>
            <a:stCxn id="5951" idx="0"/>
            <a:endCxn id="5952"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5962" name="Google Shape;5962;p107"/>
          <p:cNvCxnSpPr>
            <a:stCxn id="5951" idx="0"/>
            <a:endCxn id="5955"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63" name="Google Shape;5963;p107"/>
          <p:cNvCxnSpPr>
            <a:stCxn id="5951" idx="0"/>
            <a:endCxn id="5957"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64" name="Google Shape;5964;p107"/>
          <p:cNvCxnSpPr>
            <a:stCxn id="5953" idx="0"/>
            <a:endCxn id="5954"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65" name="Google Shape;5965;p107"/>
          <p:cNvCxnSpPr>
            <a:stCxn id="5955" idx="0"/>
            <a:endCxn id="5956"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66" name="Google Shape;5966;p107"/>
          <p:cNvCxnSpPr>
            <a:stCxn id="5957" idx="0"/>
            <a:endCxn id="5958"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67" name="Google Shape;5967;p107"/>
          <p:cNvCxnSpPr>
            <a:stCxn id="5952" idx="0"/>
            <a:endCxn id="5959"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5968" name="Google Shape;5968;p107"/>
          <p:cNvCxnSpPr>
            <a:stCxn id="5954" idx="0"/>
            <a:endCxn id="5959"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5969" name="Google Shape;5969;p107"/>
          <p:cNvCxnSpPr>
            <a:stCxn id="5956" idx="0"/>
            <a:endCxn id="5959"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5970" name="Google Shape;5970;p107"/>
          <p:cNvCxnSpPr>
            <a:stCxn id="5958" idx="0"/>
            <a:endCxn id="5959"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4" name="Shape 5974"/>
        <p:cNvGrpSpPr/>
        <p:nvPr/>
      </p:nvGrpSpPr>
      <p:grpSpPr>
        <a:xfrm>
          <a:off x="0" y="0"/>
          <a:ext cx="0" cy="0"/>
          <a:chOff x="0" y="0"/>
          <a:chExt cx="0" cy="0"/>
        </a:xfrm>
      </p:grpSpPr>
      <p:sp>
        <p:nvSpPr>
          <p:cNvPr id="5975" name="Google Shape;5975;p108"/>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5976" name="Google Shape;5976;p108"/>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77" name="Google Shape;5977;p108"/>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78" name="Google Shape;5978;p108"/>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5979" name="Google Shape;5979;p108"/>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80" name="Google Shape;5980;p108"/>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5981" name="Google Shape;5981;p108"/>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5982" name="Google Shape;5982;p108"/>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5983" name="Google Shape;5983;p108"/>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5984" name="Google Shape;5984;p108"/>
          <p:cNvCxnSpPr>
            <a:stCxn id="5975" idx="0"/>
            <a:endCxn id="5977"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85" name="Google Shape;5985;p108"/>
          <p:cNvCxnSpPr>
            <a:stCxn id="5975" idx="0"/>
            <a:endCxn id="5976"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5986" name="Google Shape;5986;p108"/>
          <p:cNvCxnSpPr>
            <a:stCxn id="5975" idx="0"/>
            <a:endCxn id="5979"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87" name="Google Shape;5987;p108"/>
          <p:cNvCxnSpPr>
            <a:stCxn id="5975" idx="0"/>
            <a:endCxn id="5981"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5988" name="Google Shape;5988;p108"/>
          <p:cNvCxnSpPr>
            <a:stCxn id="5977" idx="0"/>
            <a:endCxn id="5978"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89" name="Google Shape;5989;p108"/>
          <p:cNvCxnSpPr>
            <a:stCxn id="5979" idx="0"/>
            <a:endCxn id="5980"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90" name="Google Shape;5990;p108"/>
          <p:cNvCxnSpPr>
            <a:stCxn id="5981" idx="0"/>
            <a:endCxn id="5982"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5991" name="Google Shape;5991;p108"/>
          <p:cNvCxnSpPr>
            <a:stCxn id="5976" idx="0"/>
            <a:endCxn id="5983"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5992" name="Google Shape;5992;p108"/>
          <p:cNvCxnSpPr>
            <a:stCxn id="5978" idx="0"/>
            <a:endCxn id="5983"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5993" name="Google Shape;5993;p108"/>
          <p:cNvCxnSpPr>
            <a:stCxn id="5980" idx="0"/>
            <a:endCxn id="5983"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5994" name="Google Shape;5994;p108"/>
          <p:cNvCxnSpPr>
            <a:stCxn id="5982" idx="0"/>
            <a:endCxn id="5983"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8" name="Shape 5998"/>
        <p:cNvGrpSpPr/>
        <p:nvPr/>
      </p:nvGrpSpPr>
      <p:grpSpPr>
        <a:xfrm>
          <a:off x="0" y="0"/>
          <a:ext cx="0" cy="0"/>
          <a:chOff x="0" y="0"/>
          <a:chExt cx="0" cy="0"/>
        </a:xfrm>
      </p:grpSpPr>
      <p:sp>
        <p:nvSpPr>
          <p:cNvPr id="5999" name="Google Shape;5999;p109"/>
          <p:cNvSpPr/>
          <p:nvPr/>
        </p:nvSpPr>
        <p:spPr>
          <a:xfrm rot="5400000">
            <a:off x="6809925" y="2572113"/>
            <a:ext cx="10500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6000" name="Google Shape;6000;p109"/>
          <p:cNvSpPr/>
          <p:nvPr/>
        </p:nvSpPr>
        <p:spPr>
          <a:xfrm rot="5400000">
            <a:off x="6368175" y="2572113"/>
            <a:ext cx="10500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1x11 conv</a:t>
            </a:r>
            <a:endParaRPr sz="1100"/>
          </a:p>
        </p:txBody>
      </p:sp>
      <p:cxnSp>
        <p:nvCxnSpPr>
          <p:cNvPr id="6001" name="Google Shape;6001;p109"/>
          <p:cNvCxnSpPr>
            <a:stCxn id="6002" idx="0"/>
            <a:endCxn id="6000" idx="2"/>
          </p:cNvCxnSpPr>
          <p:nvPr/>
        </p:nvCxnSpPr>
        <p:spPr>
          <a:xfrm>
            <a:off x="6588975" y="2709663"/>
            <a:ext cx="166800" cy="0"/>
          </a:xfrm>
          <a:prstGeom prst="straightConnector1">
            <a:avLst/>
          </a:prstGeom>
          <a:noFill/>
          <a:ln cap="flat" cmpd="sng" w="9525">
            <a:solidFill>
              <a:schemeClr val="dk2"/>
            </a:solidFill>
            <a:prstDash val="solid"/>
            <a:round/>
            <a:headEnd len="med" w="med" type="triangle"/>
            <a:tailEnd len="med" w="med" type="none"/>
          </a:ln>
        </p:spPr>
      </p:cxnSp>
      <p:cxnSp>
        <p:nvCxnSpPr>
          <p:cNvPr id="6003" name="Google Shape;6003;p109"/>
          <p:cNvCxnSpPr>
            <a:stCxn id="6000" idx="0"/>
            <a:endCxn id="5999" idx="2"/>
          </p:cNvCxnSpPr>
          <p:nvPr/>
        </p:nvCxnSpPr>
        <p:spPr>
          <a:xfrm>
            <a:off x="7030725" y="2709663"/>
            <a:ext cx="166800" cy="0"/>
          </a:xfrm>
          <a:prstGeom prst="straightConnector1">
            <a:avLst/>
          </a:prstGeom>
          <a:noFill/>
          <a:ln cap="flat" cmpd="sng" w="9525">
            <a:solidFill>
              <a:schemeClr val="dk2"/>
            </a:solidFill>
            <a:prstDash val="solid"/>
            <a:round/>
            <a:headEnd len="med" w="med" type="triangle"/>
            <a:tailEnd len="med" w="med" type="none"/>
          </a:ln>
        </p:spPr>
      </p:cxnSp>
      <p:sp>
        <p:nvSpPr>
          <p:cNvPr id="6002" name="Google Shape;6002;p109"/>
          <p:cNvSpPr/>
          <p:nvPr/>
        </p:nvSpPr>
        <p:spPr>
          <a:xfrm rot="5400000">
            <a:off x="5926425" y="2572113"/>
            <a:ext cx="10500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1x11 conv</a:t>
            </a:r>
            <a:endParaRPr sz="1100"/>
          </a:p>
        </p:txBody>
      </p:sp>
      <p:sp>
        <p:nvSpPr>
          <p:cNvPr id="6004" name="Google Shape;6004;p109"/>
          <p:cNvSpPr/>
          <p:nvPr/>
        </p:nvSpPr>
        <p:spPr>
          <a:xfrm rot="5400000">
            <a:off x="5484675" y="2572112"/>
            <a:ext cx="10500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Inception 1</a:t>
            </a:r>
            <a:endParaRPr sz="1100"/>
          </a:p>
        </p:txBody>
      </p:sp>
      <p:sp>
        <p:nvSpPr>
          <p:cNvPr id="6005" name="Google Shape;6005;p109"/>
          <p:cNvSpPr/>
          <p:nvPr/>
        </p:nvSpPr>
        <p:spPr>
          <a:xfrm rot="5400000">
            <a:off x="4876275" y="2572112"/>
            <a:ext cx="10500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Inception 2</a:t>
            </a:r>
            <a:endParaRPr sz="1100"/>
          </a:p>
        </p:txBody>
      </p:sp>
      <p:sp>
        <p:nvSpPr>
          <p:cNvPr id="6006" name="Google Shape;6006;p109"/>
          <p:cNvSpPr/>
          <p:nvPr/>
        </p:nvSpPr>
        <p:spPr>
          <a:xfrm rot="5400000">
            <a:off x="3051075" y="2572113"/>
            <a:ext cx="10500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1x7 c</a:t>
            </a:r>
            <a:r>
              <a:rPr lang="en" sz="1100"/>
              <a:t>onv</a:t>
            </a:r>
            <a:endParaRPr sz="1100"/>
          </a:p>
        </p:txBody>
      </p:sp>
      <p:sp>
        <p:nvSpPr>
          <p:cNvPr id="6007" name="Google Shape;6007;p109"/>
          <p:cNvSpPr/>
          <p:nvPr/>
        </p:nvSpPr>
        <p:spPr>
          <a:xfrm rot="5400000">
            <a:off x="2609325" y="2572113"/>
            <a:ext cx="10500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1x7 conv</a:t>
            </a:r>
            <a:endParaRPr sz="1100"/>
          </a:p>
        </p:txBody>
      </p:sp>
      <p:sp>
        <p:nvSpPr>
          <p:cNvPr id="6008" name="Google Shape;6008;p109"/>
          <p:cNvSpPr/>
          <p:nvPr/>
        </p:nvSpPr>
        <p:spPr>
          <a:xfrm rot="5400000">
            <a:off x="2167575" y="2572113"/>
            <a:ext cx="10500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009" name="Google Shape;6009;p109"/>
          <p:cNvSpPr/>
          <p:nvPr/>
        </p:nvSpPr>
        <p:spPr>
          <a:xfrm rot="5400000">
            <a:off x="1725825" y="2572113"/>
            <a:ext cx="10500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010" name="Google Shape;6010;p109"/>
          <p:cNvSpPr/>
          <p:nvPr/>
        </p:nvSpPr>
        <p:spPr>
          <a:xfrm rot="5400000">
            <a:off x="1284075" y="2572113"/>
            <a:ext cx="10500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Out</a:t>
            </a:r>
            <a:r>
              <a:rPr lang="en" sz="1100"/>
              <a:t>put</a:t>
            </a:r>
            <a:endParaRPr sz="1100"/>
          </a:p>
        </p:txBody>
      </p:sp>
      <p:cxnSp>
        <p:nvCxnSpPr>
          <p:cNvPr id="6011" name="Google Shape;6011;p109"/>
          <p:cNvCxnSpPr>
            <a:stCxn id="6002" idx="2"/>
            <a:endCxn id="6004" idx="0"/>
          </p:cNvCxnSpPr>
          <p:nvPr/>
        </p:nvCxnSpPr>
        <p:spPr>
          <a:xfrm rot="10800000">
            <a:off x="6147375" y="2709663"/>
            <a:ext cx="166500" cy="0"/>
          </a:xfrm>
          <a:prstGeom prst="straightConnector1">
            <a:avLst/>
          </a:prstGeom>
          <a:noFill/>
          <a:ln cap="flat" cmpd="sng" w="9525">
            <a:solidFill>
              <a:schemeClr val="dk2"/>
            </a:solidFill>
            <a:prstDash val="solid"/>
            <a:round/>
            <a:headEnd len="med" w="med" type="none"/>
            <a:tailEnd len="med" w="med" type="triangle"/>
          </a:ln>
        </p:spPr>
      </p:cxnSp>
      <p:cxnSp>
        <p:nvCxnSpPr>
          <p:cNvPr id="6012" name="Google Shape;6012;p109"/>
          <p:cNvCxnSpPr>
            <a:stCxn id="6004" idx="2"/>
            <a:endCxn id="6005" idx="0"/>
          </p:cNvCxnSpPr>
          <p:nvPr/>
        </p:nvCxnSpPr>
        <p:spPr>
          <a:xfrm rot="10800000">
            <a:off x="5538825" y="2709662"/>
            <a:ext cx="333300" cy="0"/>
          </a:xfrm>
          <a:prstGeom prst="straightConnector1">
            <a:avLst/>
          </a:prstGeom>
          <a:noFill/>
          <a:ln cap="flat" cmpd="sng" w="9525">
            <a:solidFill>
              <a:schemeClr val="dk2"/>
            </a:solidFill>
            <a:prstDash val="solid"/>
            <a:round/>
            <a:headEnd len="med" w="med" type="none"/>
            <a:tailEnd len="med" w="med" type="triangle"/>
          </a:ln>
        </p:spPr>
      </p:cxnSp>
      <p:cxnSp>
        <p:nvCxnSpPr>
          <p:cNvPr id="6013" name="Google Shape;6013;p109"/>
          <p:cNvCxnSpPr>
            <a:stCxn id="6014" idx="2"/>
            <a:endCxn id="6006" idx="0"/>
          </p:cNvCxnSpPr>
          <p:nvPr/>
        </p:nvCxnSpPr>
        <p:spPr>
          <a:xfrm rot="10800000">
            <a:off x="3713625" y="2709662"/>
            <a:ext cx="333300" cy="0"/>
          </a:xfrm>
          <a:prstGeom prst="straightConnector1">
            <a:avLst/>
          </a:prstGeom>
          <a:noFill/>
          <a:ln cap="flat" cmpd="sng" w="9525">
            <a:solidFill>
              <a:schemeClr val="dk2"/>
            </a:solidFill>
            <a:prstDash val="solid"/>
            <a:round/>
            <a:headEnd len="med" w="med" type="none"/>
            <a:tailEnd len="med" w="med" type="triangle"/>
          </a:ln>
        </p:spPr>
      </p:cxnSp>
      <p:cxnSp>
        <p:nvCxnSpPr>
          <p:cNvPr id="6015" name="Google Shape;6015;p109"/>
          <p:cNvCxnSpPr>
            <a:stCxn id="6006" idx="2"/>
            <a:endCxn id="6007" idx="0"/>
          </p:cNvCxnSpPr>
          <p:nvPr/>
        </p:nvCxnSpPr>
        <p:spPr>
          <a:xfrm rot="10800000">
            <a:off x="3272025" y="2709663"/>
            <a:ext cx="166500" cy="0"/>
          </a:xfrm>
          <a:prstGeom prst="straightConnector1">
            <a:avLst/>
          </a:prstGeom>
          <a:noFill/>
          <a:ln cap="flat" cmpd="sng" w="9525">
            <a:solidFill>
              <a:schemeClr val="dk2"/>
            </a:solidFill>
            <a:prstDash val="solid"/>
            <a:round/>
            <a:headEnd len="med" w="med" type="none"/>
            <a:tailEnd len="med" w="med" type="triangle"/>
          </a:ln>
        </p:spPr>
      </p:cxnSp>
      <p:cxnSp>
        <p:nvCxnSpPr>
          <p:cNvPr id="6016" name="Google Shape;6016;p109"/>
          <p:cNvCxnSpPr>
            <a:stCxn id="6007" idx="2"/>
            <a:endCxn id="6008" idx="0"/>
          </p:cNvCxnSpPr>
          <p:nvPr/>
        </p:nvCxnSpPr>
        <p:spPr>
          <a:xfrm rot="10800000">
            <a:off x="2830275" y="2709663"/>
            <a:ext cx="166500" cy="0"/>
          </a:xfrm>
          <a:prstGeom prst="straightConnector1">
            <a:avLst/>
          </a:prstGeom>
          <a:noFill/>
          <a:ln cap="flat" cmpd="sng" w="9525">
            <a:solidFill>
              <a:schemeClr val="dk2"/>
            </a:solidFill>
            <a:prstDash val="solid"/>
            <a:round/>
            <a:headEnd len="med" w="med" type="none"/>
            <a:tailEnd len="med" w="med" type="triangle"/>
          </a:ln>
        </p:spPr>
      </p:cxnSp>
      <p:cxnSp>
        <p:nvCxnSpPr>
          <p:cNvPr id="6017" name="Google Shape;6017;p109"/>
          <p:cNvCxnSpPr>
            <a:stCxn id="6008" idx="2"/>
            <a:endCxn id="6009" idx="0"/>
          </p:cNvCxnSpPr>
          <p:nvPr/>
        </p:nvCxnSpPr>
        <p:spPr>
          <a:xfrm rot="10800000">
            <a:off x="2388525" y="2709663"/>
            <a:ext cx="166500" cy="0"/>
          </a:xfrm>
          <a:prstGeom prst="straightConnector1">
            <a:avLst/>
          </a:prstGeom>
          <a:noFill/>
          <a:ln cap="flat" cmpd="sng" w="9525">
            <a:solidFill>
              <a:schemeClr val="dk2"/>
            </a:solidFill>
            <a:prstDash val="solid"/>
            <a:round/>
            <a:headEnd len="med" w="med" type="none"/>
            <a:tailEnd len="med" w="med" type="triangle"/>
          </a:ln>
        </p:spPr>
      </p:cxnSp>
      <p:cxnSp>
        <p:nvCxnSpPr>
          <p:cNvPr id="6018" name="Google Shape;6018;p109"/>
          <p:cNvCxnSpPr>
            <a:stCxn id="6009" idx="2"/>
            <a:endCxn id="6010" idx="0"/>
          </p:cNvCxnSpPr>
          <p:nvPr/>
        </p:nvCxnSpPr>
        <p:spPr>
          <a:xfrm rot="10800000">
            <a:off x="1946775" y="2709663"/>
            <a:ext cx="166500" cy="0"/>
          </a:xfrm>
          <a:prstGeom prst="straightConnector1">
            <a:avLst/>
          </a:prstGeom>
          <a:noFill/>
          <a:ln cap="flat" cmpd="sng" w="9525">
            <a:solidFill>
              <a:schemeClr val="dk2"/>
            </a:solidFill>
            <a:prstDash val="solid"/>
            <a:round/>
            <a:headEnd len="med" w="med" type="none"/>
            <a:tailEnd len="med" w="med" type="triangle"/>
          </a:ln>
        </p:spPr>
      </p:cxnSp>
      <p:sp>
        <p:nvSpPr>
          <p:cNvPr id="6019" name="Google Shape;6019;p109"/>
          <p:cNvSpPr/>
          <p:nvPr/>
        </p:nvSpPr>
        <p:spPr>
          <a:xfrm rot="5400000">
            <a:off x="4267875" y="2572112"/>
            <a:ext cx="10500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Inception 2</a:t>
            </a:r>
            <a:endParaRPr sz="1100"/>
          </a:p>
        </p:txBody>
      </p:sp>
      <p:sp>
        <p:nvSpPr>
          <p:cNvPr id="6014" name="Google Shape;6014;p109"/>
          <p:cNvSpPr/>
          <p:nvPr/>
        </p:nvSpPr>
        <p:spPr>
          <a:xfrm rot="5400000">
            <a:off x="3659475" y="2572112"/>
            <a:ext cx="10500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Inception 2</a:t>
            </a:r>
            <a:endParaRPr sz="1100"/>
          </a:p>
        </p:txBody>
      </p:sp>
      <p:cxnSp>
        <p:nvCxnSpPr>
          <p:cNvPr id="6020" name="Google Shape;6020;p109"/>
          <p:cNvCxnSpPr>
            <a:stCxn id="6005" idx="2"/>
            <a:endCxn id="6019" idx="0"/>
          </p:cNvCxnSpPr>
          <p:nvPr/>
        </p:nvCxnSpPr>
        <p:spPr>
          <a:xfrm rot="10800000">
            <a:off x="4930425" y="2709662"/>
            <a:ext cx="333300" cy="0"/>
          </a:xfrm>
          <a:prstGeom prst="straightConnector1">
            <a:avLst/>
          </a:prstGeom>
          <a:noFill/>
          <a:ln cap="flat" cmpd="sng" w="9525">
            <a:solidFill>
              <a:schemeClr val="dk2"/>
            </a:solidFill>
            <a:prstDash val="solid"/>
            <a:round/>
            <a:headEnd len="med" w="med" type="none"/>
            <a:tailEnd len="med" w="med" type="triangle"/>
          </a:ln>
        </p:spPr>
      </p:cxnSp>
      <p:cxnSp>
        <p:nvCxnSpPr>
          <p:cNvPr id="6021" name="Google Shape;6021;p109"/>
          <p:cNvCxnSpPr>
            <a:stCxn id="6019" idx="2"/>
            <a:endCxn id="6014" idx="0"/>
          </p:cNvCxnSpPr>
          <p:nvPr/>
        </p:nvCxnSpPr>
        <p:spPr>
          <a:xfrm rot="10800000">
            <a:off x="4322025" y="2709662"/>
            <a:ext cx="333300" cy="0"/>
          </a:xfrm>
          <a:prstGeom prst="straightConnector1">
            <a:avLst/>
          </a:prstGeom>
          <a:noFill/>
          <a:ln cap="flat" cmpd="sng" w="9525">
            <a:solidFill>
              <a:schemeClr val="dk2"/>
            </a:solidFill>
            <a:prstDash val="solid"/>
            <a:round/>
            <a:headEnd len="med" w="med" type="none"/>
            <a:tailEnd len="med" w="med" type="triangle"/>
          </a:ln>
        </p:spPr>
      </p:cxnSp>
      <p:sp>
        <p:nvSpPr>
          <p:cNvPr id="6022" name="Google Shape;6022;p109"/>
          <p:cNvSpPr/>
          <p:nvPr/>
        </p:nvSpPr>
        <p:spPr>
          <a:xfrm>
            <a:off x="4528025" y="1908836"/>
            <a:ext cx="600400" cy="800825"/>
          </a:xfrm>
          <a:custGeom>
            <a:rect b="b" l="l" r="r" t="t"/>
            <a:pathLst>
              <a:path extrusionOk="0" h="32033" w="24016">
                <a:moveTo>
                  <a:pt x="24016" y="32033"/>
                </a:moveTo>
                <a:cubicBezTo>
                  <a:pt x="23616" y="28564"/>
                  <a:pt x="23171" y="16289"/>
                  <a:pt x="21614" y="11219"/>
                </a:cubicBezTo>
                <a:cubicBezTo>
                  <a:pt x="20057" y="6149"/>
                  <a:pt x="16411" y="3436"/>
                  <a:pt x="14676" y="1612"/>
                </a:cubicBezTo>
                <a:cubicBezTo>
                  <a:pt x="12942" y="-211"/>
                  <a:pt x="12586" y="-33"/>
                  <a:pt x="11207" y="278"/>
                </a:cubicBezTo>
                <a:cubicBezTo>
                  <a:pt x="9828" y="589"/>
                  <a:pt x="7872" y="1746"/>
                  <a:pt x="6404" y="3480"/>
                </a:cubicBezTo>
                <a:cubicBezTo>
                  <a:pt x="4936" y="5215"/>
                  <a:pt x="3468" y="5971"/>
                  <a:pt x="2401" y="10685"/>
                </a:cubicBezTo>
                <a:cubicBezTo>
                  <a:pt x="1334" y="15399"/>
                  <a:pt x="400" y="28253"/>
                  <a:pt x="0" y="31766"/>
                </a:cubicBezTo>
              </a:path>
            </a:pathLst>
          </a:custGeom>
          <a:noFill/>
          <a:ln cap="flat" cmpd="sng" w="9525">
            <a:solidFill>
              <a:schemeClr val="dk2"/>
            </a:solidFill>
            <a:prstDash val="solid"/>
            <a:round/>
            <a:headEnd len="med" w="med" type="none"/>
            <a:tailEnd len="med" w="med" type="triangle"/>
          </a:ln>
        </p:spPr>
      </p:sp>
      <p:sp>
        <p:nvSpPr>
          <p:cNvPr id="6023" name="Google Shape;6023;p109"/>
          <p:cNvSpPr/>
          <p:nvPr/>
        </p:nvSpPr>
        <p:spPr>
          <a:xfrm>
            <a:off x="5155300" y="1908836"/>
            <a:ext cx="600400" cy="800825"/>
          </a:xfrm>
          <a:custGeom>
            <a:rect b="b" l="l" r="r" t="t"/>
            <a:pathLst>
              <a:path extrusionOk="0" h="32033" w="24016">
                <a:moveTo>
                  <a:pt x="24016" y="32033"/>
                </a:moveTo>
                <a:cubicBezTo>
                  <a:pt x="23616" y="28564"/>
                  <a:pt x="23171" y="16289"/>
                  <a:pt x="21614" y="11219"/>
                </a:cubicBezTo>
                <a:cubicBezTo>
                  <a:pt x="20057" y="6149"/>
                  <a:pt x="16411" y="3436"/>
                  <a:pt x="14676" y="1612"/>
                </a:cubicBezTo>
                <a:cubicBezTo>
                  <a:pt x="12942" y="-211"/>
                  <a:pt x="12586" y="-33"/>
                  <a:pt x="11207" y="278"/>
                </a:cubicBezTo>
                <a:cubicBezTo>
                  <a:pt x="9828" y="589"/>
                  <a:pt x="7872" y="1746"/>
                  <a:pt x="6404" y="3480"/>
                </a:cubicBezTo>
                <a:cubicBezTo>
                  <a:pt x="4936" y="5215"/>
                  <a:pt x="3468" y="5971"/>
                  <a:pt x="2401" y="10685"/>
                </a:cubicBezTo>
                <a:cubicBezTo>
                  <a:pt x="1334" y="15399"/>
                  <a:pt x="400" y="28253"/>
                  <a:pt x="0" y="31766"/>
                </a:cubicBezTo>
              </a:path>
            </a:pathLst>
          </a:custGeom>
          <a:noFill/>
          <a:ln cap="flat" cmpd="sng" w="9525">
            <a:solidFill>
              <a:schemeClr val="dk2"/>
            </a:solidFill>
            <a:prstDash val="solid"/>
            <a:round/>
            <a:headEnd len="med" w="med" type="none"/>
            <a:tailEnd len="med" w="med" type="triangle"/>
          </a:ln>
        </p:spPr>
      </p:sp>
      <p:sp>
        <p:nvSpPr>
          <p:cNvPr id="6024" name="Google Shape;6024;p109"/>
          <p:cNvSpPr/>
          <p:nvPr/>
        </p:nvSpPr>
        <p:spPr>
          <a:xfrm>
            <a:off x="3884275" y="1908836"/>
            <a:ext cx="600400" cy="800825"/>
          </a:xfrm>
          <a:custGeom>
            <a:rect b="b" l="l" r="r" t="t"/>
            <a:pathLst>
              <a:path extrusionOk="0" h="32033" w="24016">
                <a:moveTo>
                  <a:pt x="24016" y="32033"/>
                </a:moveTo>
                <a:cubicBezTo>
                  <a:pt x="23616" y="28564"/>
                  <a:pt x="23171" y="16289"/>
                  <a:pt x="21614" y="11219"/>
                </a:cubicBezTo>
                <a:cubicBezTo>
                  <a:pt x="20057" y="6149"/>
                  <a:pt x="16411" y="3436"/>
                  <a:pt x="14676" y="1612"/>
                </a:cubicBezTo>
                <a:cubicBezTo>
                  <a:pt x="12942" y="-211"/>
                  <a:pt x="12586" y="-33"/>
                  <a:pt x="11207" y="278"/>
                </a:cubicBezTo>
                <a:cubicBezTo>
                  <a:pt x="9828" y="589"/>
                  <a:pt x="7872" y="1746"/>
                  <a:pt x="6404" y="3480"/>
                </a:cubicBezTo>
                <a:cubicBezTo>
                  <a:pt x="4936" y="5215"/>
                  <a:pt x="3468" y="5971"/>
                  <a:pt x="2401" y="10685"/>
                </a:cubicBezTo>
                <a:cubicBezTo>
                  <a:pt x="1334" y="15399"/>
                  <a:pt x="400" y="28253"/>
                  <a:pt x="0" y="31766"/>
                </a:cubicBezTo>
              </a:path>
            </a:pathLst>
          </a:custGeom>
          <a:noFill/>
          <a:ln cap="flat" cmpd="sng" w="9525">
            <a:solidFill>
              <a:schemeClr val="dk2"/>
            </a:solidFill>
            <a:prstDash val="solid"/>
            <a:round/>
            <a:headEnd len="med" w="med" type="none"/>
            <a:tailEnd len="med" w="med" type="triangle"/>
          </a:ln>
        </p:spPr>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8" name="Shape 6028"/>
        <p:cNvGrpSpPr/>
        <p:nvPr/>
      </p:nvGrpSpPr>
      <p:grpSpPr>
        <a:xfrm>
          <a:off x="0" y="0"/>
          <a:ext cx="0" cy="0"/>
          <a:chOff x="0" y="0"/>
          <a:chExt cx="0" cy="0"/>
        </a:xfrm>
      </p:grpSpPr>
      <p:sp>
        <p:nvSpPr>
          <p:cNvPr id="6029" name="Google Shape;6029;p110"/>
          <p:cNvSpPr/>
          <p:nvPr/>
        </p:nvSpPr>
        <p:spPr>
          <a:xfrm>
            <a:off x="3971888" y="931150"/>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030" name="Google Shape;6030;p110"/>
          <p:cNvSpPr/>
          <p:nvPr/>
        </p:nvSpPr>
        <p:spPr>
          <a:xfrm>
            <a:off x="2496863" y="17036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x3 conv, </a:t>
            </a:r>
            <a:endParaRPr sz="1000"/>
          </a:p>
          <a:p>
            <a:pPr indent="0" lvl="0" marL="0" rtl="0" algn="ctr">
              <a:spcBef>
                <a:spcPts val="0"/>
              </a:spcBef>
              <a:spcAft>
                <a:spcPts val="0"/>
              </a:spcAft>
              <a:buNone/>
            </a:pPr>
            <a:r>
              <a:rPr lang="en" sz="1000"/>
              <a:t>1 padding</a:t>
            </a:r>
            <a:endParaRPr sz="1000"/>
          </a:p>
        </p:txBody>
      </p:sp>
      <p:sp>
        <p:nvSpPr>
          <p:cNvPr id="6031" name="Google Shape;6031;p110"/>
          <p:cNvSpPr/>
          <p:nvPr/>
        </p:nvSpPr>
        <p:spPr>
          <a:xfrm>
            <a:off x="3971888" y="2749801"/>
            <a:ext cx="1240200" cy="4053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1x5 conv,</a:t>
            </a:r>
            <a:endParaRPr sz="1000"/>
          </a:p>
          <a:p>
            <a:pPr indent="0" lvl="0" marL="0" rtl="0" algn="ctr">
              <a:spcBef>
                <a:spcPts val="0"/>
              </a:spcBef>
              <a:spcAft>
                <a:spcPts val="0"/>
              </a:spcAft>
              <a:buNone/>
            </a:pPr>
            <a:r>
              <a:rPr lang="en" sz="1000"/>
              <a:t>2 padding</a:t>
            </a:r>
            <a:endParaRPr sz="1000"/>
          </a:p>
        </p:txBody>
      </p:sp>
      <p:sp>
        <p:nvSpPr>
          <p:cNvPr id="6032" name="Google Shape;6032;p110"/>
          <p:cNvSpPr/>
          <p:nvPr/>
        </p:nvSpPr>
        <p:spPr>
          <a:xfrm>
            <a:off x="3971888" y="1840464"/>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033" name="Google Shape;6033;p110"/>
          <p:cNvSpPr/>
          <p:nvPr/>
        </p:nvSpPr>
        <p:spPr>
          <a:xfrm>
            <a:off x="5406938" y="2198551"/>
            <a:ext cx="1240200" cy="4053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x7 conv,</a:t>
            </a:r>
            <a:endParaRPr sz="1000"/>
          </a:p>
          <a:p>
            <a:pPr indent="0" lvl="0" marL="0" rtl="0" algn="ctr">
              <a:spcBef>
                <a:spcPts val="0"/>
              </a:spcBef>
              <a:spcAft>
                <a:spcPts val="0"/>
              </a:spcAft>
              <a:buNone/>
            </a:pPr>
            <a:r>
              <a:rPr lang="en" sz="1000"/>
              <a:t>3 padding</a:t>
            </a:r>
            <a:endParaRPr sz="1000"/>
          </a:p>
        </p:txBody>
      </p:sp>
      <p:sp>
        <p:nvSpPr>
          <p:cNvPr id="6034" name="Google Shape;6034;p110"/>
          <p:cNvSpPr/>
          <p:nvPr/>
        </p:nvSpPr>
        <p:spPr>
          <a:xfrm>
            <a:off x="3972188" y="3807053"/>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035" name="Google Shape;6035;p110"/>
          <p:cNvCxnSpPr>
            <a:stCxn id="6034" idx="0"/>
            <a:endCxn id="6036" idx="2"/>
          </p:cNvCxnSpPr>
          <p:nvPr/>
        </p:nvCxnSpPr>
        <p:spPr>
          <a:xfrm flipH="1" rot="5400000">
            <a:off x="3646388" y="2861153"/>
            <a:ext cx="416400" cy="1475400"/>
          </a:xfrm>
          <a:prstGeom prst="curvedConnector3">
            <a:avLst>
              <a:gd fmla="val 50002" name="adj1"/>
            </a:avLst>
          </a:prstGeom>
          <a:noFill/>
          <a:ln cap="flat" cmpd="sng" w="9525">
            <a:solidFill>
              <a:schemeClr val="dk2"/>
            </a:solidFill>
            <a:prstDash val="solid"/>
            <a:round/>
            <a:headEnd len="med" w="med" type="triangle"/>
            <a:tailEnd len="med" w="med" type="none"/>
          </a:ln>
        </p:spPr>
      </p:cxnSp>
      <p:cxnSp>
        <p:nvCxnSpPr>
          <p:cNvPr id="6037" name="Google Shape;6037;p110"/>
          <p:cNvCxnSpPr>
            <a:stCxn id="6034" idx="0"/>
            <a:endCxn id="6033" idx="2"/>
          </p:cNvCxnSpPr>
          <p:nvPr/>
        </p:nvCxnSpPr>
        <p:spPr>
          <a:xfrm rot="-5400000">
            <a:off x="4708088" y="2487953"/>
            <a:ext cx="1203300" cy="1434900"/>
          </a:xfrm>
          <a:prstGeom prst="curvedConnector3">
            <a:avLst>
              <a:gd fmla="val 49996" name="adj1"/>
            </a:avLst>
          </a:prstGeom>
          <a:noFill/>
          <a:ln cap="flat" cmpd="sng" w="9525">
            <a:solidFill>
              <a:schemeClr val="dk2"/>
            </a:solidFill>
            <a:prstDash val="solid"/>
            <a:round/>
            <a:headEnd len="med" w="med" type="triangle"/>
            <a:tailEnd len="med" w="med" type="none"/>
          </a:ln>
        </p:spPr>
      </p:cxnSp>
      <p:sp>
        <p:nvSpPr>
          <p:cNvPr id="6038" name="Google Shape;6038;p110"/>
          <p:cNvSpPr/>
          <p:nvPr/>
        </p:nvSpPr>
        <p:spPr>
          <a:xfrm>
            <a:off x="2496863" y="2344502"/>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036" name="Google Shape;6036;p110"/>
          <p:cNvSpPr/>
          <p:nvPr/>
        </p:nvSpPr>
        <p:spPr>
          <a:xfrm>
            <a:off x="2496863" y="29853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039" name="Google Shape;6039;p110"/>
          <p:cNvCxnSpPr>
            <a:stCxn id="6030" idx="2"/>
            <a:endCxn id="6038" idx="0"/>
          </p:cNvCxnSpPr>
          <p:nvPr/>
        </p:nvCxnSpPr>
        <p:spPr>
          <a:xfrm>
            <a:off x="3116963" y="2108939"/>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040" name="Google Shape;6040;p110"/>
          <p:cNvCxnSpPr>
            <a:stCxn id="6038" idx="2"/>
            <a:endCxn id="6036" idx="0"/>
          </p:cNvCxnSpPr>
          <p:nvPr/>
        </p:nvCxnSpPr>
        <p:spPr>
          <a:xfrm>
            <a:off x="3116963" y="2749802"/>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041" name="Google Shape;6041;p110"/>
          <p:cNvCxnSpPr>
            <a:stCxn id="6032" idx="2"/>
            <a:endCxn id="6031" idx="0"/>
          </p:cNvCxnSpPr>
          <p:nvPr/>
        </p:nvCxnSpPr>
        <p:spPr>
          <a:xfrm>
            <a:off x="4591988" y="2245764"/>
            <a:ext cx="0" cy="504000"/>
          </a:xfrm>
          <a:prstGeom prst="straightConnector1">
            <a:avLst/>
          </a:prstGeom>
          <a:noFill/>
          <a:ln cap="flat" cmpd="sng" w="9525">
            <a:solidFill>
              <a:schemeClr val="dk2"/>
            </a:solidFill>
            <a:prstDash val="solid"/>
            <a:round/>
            <a:headEnd len="med" w="med" type="none"/>
            <a:tailEnd len="med" w="med" type="triangle"/>
          </a:ln>
        </p:spPr>
      </p:cxnSp>
      <p:cxnSp>
        <p:nvCxnSpPr>
          <p:cNvPr id="6042" name="Google Shape;6042;p110"/>
          <p:cNvCxnSpPr>
            <a:stCxn id="6031" idx="2"/>
            <a:endCxn id="6034" idx="0"/>
          </p:cNvCxnSpPr>
          <p:nvPr/>
        </p:nvCxnSpPr>
        <p:spPr>
          <a:xfrm>
            <a:off x="4591988" y="3155101"/>
            <a:ext cx="300" cy="651900"/>
          </a:xfrm>
          <a:prstGeom prst="straightConnector1">
            <a:avLst/>
          </a:prstGeom>
          <a:noFill/>
          <a:ln cap="flat" cmpd="sng" w="9525">
            <a:solidFill>
              <a:schemeClr val="dk2"/>
            </a:solidFill>
            <a:prstDash val="solid"/>
            <a:round/>
            <a:headEnd len="med" w="med" type="none"/>
            <a:tailEnd len="med" w="med" type="triangle"/>
          </a:ln>
        </p:spPr>
      </p:cxnSp>
      <p:cxnSp>
        <p:nvCxnSpPr>
          <p:cNvPr id="6043" name="Google Shape;6043;p110"/>
          <p:cNvCxnSpPr>
            <a:stCxn id="6029" idx="2"/>
            <a:endCxn id="6030" idx="0"/>
          </p:cNvCxnSpPr>
          <p:nvPr/>
        </p:nvCxnSpPr>
        <p:spPr>
          <a:xfrm rot="5400000">
            <a:off x="3670838" y="782500"/>
            <a:ext cx="367200" cy="14751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6044" name="Google Shape;6044;p110"/>
          <p:cNvCxnSpPr>
            <a:stCxn id="6029" idx="2"/>
            <a:endCxn id="6032" idx="0"/>
          </p:cNvCxnSpPr>
          <p:nvPr/>
        </p:nvCxnSpPr>
        <p:spPr>
          <a:xfrm flipH="1" rot="-5400000">
            <a:off x="4340288" y="1588150"/>
            <a:ext cx="504000" cy="6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6045" name="Google Shape;6045;p110"/>
          <p:cNvCxnSpPr>
            <a:stCxn id="6029" idx="2"/>
            <a:endCxn id="6033" idx="0"/>
          </p:cNvCxnSpPr>
          <p:nvPr/>
        </p:nvCxnSpPr>
        <p:spPr>
          <a:xfrm flipH="1" rot="-5400000">
            <a:off x="4878488" y="1049950"/>
            <a:ext cx="862200" cy="1435200"/>
          </a:xfrm>
          <a:prstGeom prst="curvedConnector3">
            <a:avLst>
              <a:gd fmla="val 4999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9" name="Shape 6049"/>
        <p:cNvGrpSpPr/>
        <p:nvPr/>
      </p:nvGrpSpPr>
      <p:grpSpPr>
        <a:xfrm>
          <a:off x="0" y="0"/>
          <a:ext cx="0" cy="0"/>
          <a:chOff x="0" y="0"/>
          <a:chExt cx="0" cy="0"/>
        </a:xfrm>
      </p:grpSpPr>
      <p:sp>
        <p:nvSpPr>
          <p:cNvPr id="6050" name="Google Shape;6050;p111"/>
          <p:cNvSpPr/>
          <p:nvPr/>
        </p:nvSpPr>
        <p:spPr>
          <a:xfrm rot="5400000">
            <a:off x="7075" y="2434205"/>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051" name="Google Shape;6051;p111"/>
          <p:cNvSpPr/>
          <p:nvPr/>
        </p:nvSpPr>
        <p:spPr>
          <a:xfrm rot="5400000">
            <a:off x="34977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052" name="Google Shape;6052;p111"/>
          <p:cNvSpPr/>
          <p:nvPr/>
        </p:nvSpPr>
        <p:spPr>
          <a:xfrm rot="5400000">
            <a:off x="69242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053" name="Google Shape;6053;p111"/>
          <p:cNvCxnSpPr>
            <a:stCxn id="6050" idx="0"/>
            <a:endCxn id="6051" idx="2"/>
          </p:cNvCxnSpPr>
          <p:nvPr/>
        </p:nvCxnSpPr>
        <p:spPr>
          <a:xfrm>
            <a:off x="5617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54" name="Google Shape;6054;p111"/>
          <p:cNvCxnSpPr>
            <a:stCxn id="6052" idx="0"/>
            <a:endCxn id="605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55" name="Google Shape;6055;p111"/>
          <p:cNvCxnSpPr>
            <a:stCxn id="6052" idx="0"/>
            <a:endCxn id="605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56" name="Google Shape;6056;p111"/>
          <p:cNvCxnSpPr>
            <a:stCxn id="6052" idx="0"/>
            <a:endCxn id="605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sp>
        <p:nvSpPr>
          <p:cNvPr id="6057" name="Google Shape;6057;p111"/>
          <p:cNvSpPr/>
          <p:nvPr/>
        </p:nvSpPr>
        <p:spPr>
          <a:xfrm rot="5400000">
            <a:off x="20627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058" name="Google Shape;6058;p111"/>
          <p:cNvCxnSpPr>
            <a:stCxn id="6057" idx="0"/>
            <a:endCxn id="605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59" name="Google Shape;6059;p111"/>
          <p:cNvCxnSpPr>
            <a:stCxn id="6057" idx="0"/>
            <a:endCxn id="605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60" name="Google Shape;6060;p111"/>
          <p:cNvCxnSpPr>
            <a:stCxn id="6057" idx="0"/>
            <a:endCxn id="605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061" name="Google Shape;6061;p111"/>
          <p:cNvSpPr/>
          <p:nvPr/>
        </p:nvSpPr>
        <p:spPr>
          <a:xfrm rot="5400000">
            <a:off x="30908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062" name="Google Shape;6062;p111"/>
          <p:cNvCxnSpPr>
            <a:stCxn id="6061" idx="0"/>
            <a:endCxn id="606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63" name="Google Shape;6063;p111"/>
          <p:cNvCxnSpPr>
            <a:stCxn id="6061" idx="0"/>
            <a:endCxn id="606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64" name="Google Shape;6064;p111"/>
          <p:cNvCxnSpPr>
            <a:stCxn id="6061" idx="0"/>
            <a:endCxn id="606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065" name="Google Shape;6065;p111"/>
          <p:cNvSpPr/>
          <p:nvPr/>
        </p:nvSpPr>
        <p:spPr>
          <a:xfrm rot="5400000">
            <a:off x="24054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066" name="Google Shape;6066;p111"/>
          <p:cNvSpPr/>
          <p:nvPr/>
        </p:nvSpPr>
        <p:spPr>
          <a:xfrm rot="5400000">
            <a:off x="27481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067" name="Google Shape;6067;p111"/>
          <p:cNvSpPr/>
          <p:nvPr/>
        </p:nvSpPr>
        <p:spPr>
          <a:xfrm rot="5400000">
            <a:off x="5166736"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068" name="Google Shape;6068;p111"/>
          <p:cNvCxnSpPr>
            <a:stCxn id="6067" idx="0"/>
            <a:endCxn id="606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69" name="Google Shape;6069;p111"/>
          <p:cNvCxnSpPr>
            <a:stCxn id="6067" idx="0"/>
            <a:endCxn id="606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0" name="Google Shape;6070;p111"/>
          <p:cNvCxnSpPr>
            <a:stCxn id="6067" idx="0"/>
            <a:endCxn id="606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1" name="Google Shape;6071;p111"/>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2" name="Google Shape;6072;p111"/>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3" name="Google Shape;6073;p111"/>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4" name="Google Shape;6074;p111"/>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75" name="Google Shape;6075;p111"/>
          <p:cNvCxnSpPr>
            <a:stCxn id="6076" idx="0"/>
            <a:endCxn id="6057" idx="2"/>
          </p:cNvCxnSpPr>
          <p:nvPr/>
        </p:nvCxnSpPr>
        <p:spPr>
          <a:xfrm>
            <a:off x="22748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77" name="Google Shape;6077;p111"/>
          <p:cNvCxnSpPr>
            <a:stCxn id="6057" idx="0"/>
            <a:endCxn id="6065" idx="2"/>
          </p:cNvCxnSpPr>
          <p:nvPr/>
        </p:nvCxnSpPr>
        <p:spPr>
          <a:xfrm>
            <a:off x="26174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78" name="Google Shape;6078;p111"/>
          <p:cNvCxnSpPr>
            <a:stCxn id="6065" idx="0"/>
            <a:endCxn id="6066" idx="2"/>
          </p:cNvCxnSpPr>
          <p:nvPr/>
        </p:nvCxnSpPr>
        <p:spPr>
          <a:xfrm>
            <a:off x="29601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79" name="Google Shape;6079;p111"/>
          <p:cNvCxnSpPr/>
          <p:nvPr/>
        </p:nvCxnSpPr>
        <p:spPr>
          <a:xfrm rot="10800000">
            <a:off x="5378736"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80" name="Google Shape;6080;p111"/>
          <p:cNvCxnSpPr/>
          <p:nvPr/>
        </p:nvCxnSpPr>
        <p:spPr>
          <a:xfrm>
            <a:off x="12471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81" name="Google Shape;6081;p111"/>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82" name="Google Shape;6082;p111"/>
          <p:cNvCxnSpPr>
            <a:stCxn id="6052" idx="2"/>
            <a:endCxn id="6083" idx="0"/>
          </p:cNvCxnSpPr>
          <p:nvPr/>
        </p:nvCxnSpPr>
        <p:spPr>
          <a:xfrm rot="10800000">
            <a:off x="90452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84" name="Google Shape;6084;p111"/>
          <p:cNvCxnSpPr>
            <a:stCxn id="6083" idx="2"/>
            <a:endCxn id="6051" idx="0"/>
          </p:cNvCxnSpPr>
          <p:nvPr/>
        </p:nvCxnSpPr>
        <p:spPr>
          <a:xfrm rot="10800000">
            <a:off x="90447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085" name="Google Shape;6085;p111"/>
          <p:cNvSpPr/>
          <p:nvPr/>
        </p:nvSpPr>
        <p:spPr>
          <a:xfrm rot="5400000">
            <a:off x="103492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086" name="Google Shape;6086;p111"/>
          <p:cNvSpPr/>
          <p:nvPr/>
        </p:nvSpPr>
        <p:spPr>
          <a:xfrm rot="5400000">
            <a:off x="137757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087" name="Google Shape;6087;p111"/>
          <p:cNvCxnSpPr>
            <a:stCxn id="6086" idx="0"/>
            <a:endCxn id="608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88" name="Google Shape;6088;p111"/>
          <p:cNvCxnSpPr>
            <a:stCxn id="6086" idx="0"/>
            <a:endCxn id="608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89" name="Google Shape;6089;p111"/>
          <p:cNvCxnSpPr>
            <a:stCxn id="6086" idx="0"/>
            <a:endCxn id="608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090" name="Google Shape;6090;p111"/>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091" name="Google Shape;6091;p111"/>
          <p:cNvCxnSpPr/>
          <p:nvPr/>
        </p:nvCxnSpPr>
        <p:spPr>
          <a:xfrm>
            <a:off x="13995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092" name="Google Shape;6092;p111"/>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093" name="Google Shape;6093;p111"/>
          <p:cNvCxnSpPr>
            <a:stCxn id="6086" idx="2"/>
          </p:cNvCxnSpPr>
          <p:nvPr/>
        </p:nvCxnSpPr>
        <p:spPr>
          <a:xfrm rot="10800000">
            <a:off x="15896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094" name="Google Shape;6094;p111"/>
          <p:cNvCxnSpPr>
            <a:endCxn id="6085" idx="0"/>
          </p:cNvCxnSpPr>
          <p:nvPr/>
        </p:nvCxnSpPr>
        <p:spPr>
          <a:xfrm rot="10800000">
            <a:off x="158962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095" name="Google Shape;6095;p111"/>
          <p:cNvSpPr/>
          <p:nvPr/>
        </p:nvSpPr>
        <p:spPr>
          <a:xfrm rot="5400000">
            <a:off x="1720150"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096" name="Google Shape;6096;p111"/>
          <p:cNvSpPr/>
          <p:nvPr/>
        </p:nvSpPr>
        <p:spPr>
          <a:xfrm rot="5400000">
            <a:off x="34512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097" name="Google Shape;6097;p111"/>
          <p:cNvSpPr/>
          <p:nvPr/>
        </p:nvSpPr>
        <p:spPr>
          <a:xfrm rot="5400000">
            <a:off x="37939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098" name="Google Shape;6098;p111"/>
          <p:cNvSpPr/>
          <p:nvPr/>
        </p:nvSpPr>
        <p:spPr>
          <a:xfrm rot="5400000">
            <a:off x="41366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099" name="Google Shape;6099;p111"/>
          <p:cNvSpPr/>
          <p:nvPr/>
        </p:nvSpPr>
        <p:spPr>
          <a:xfrm rot="5400000">
            <a:off x="44793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100" name="Google Shape;6100;p111"/>
          <p:cNvSpPr/>
          <p:nvPr/>
        </p:nvSpPr>
        <p:spPr>
          <a:xfrm rot="5400000">
            <a:off x="48220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101" name="Google Shape;6101;p111"/>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102" name="Google Shape;6102;p111"/>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103" name="Google Shape;6103;p111"/>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sp>
        <p:nvSpPr>
          <p:cNvPr id="6104" name="Google Shape;6104;p111"/>
          <p:cNvSpPr/>
          <p:nvPr/>
        </p:nvSpPr>
        <p:spPr>
          <a:xfrm rot="5400000">
            <a:off x="55145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105" name="Google Shape;6105;p111"/>
          <p:cNvSpPr/>
          <p:nvPr/>
        </p:nvSpPr>
        <p:spPr>
          <a:xfrm rot="5400000">
            <a:off x="58572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106" name="Google Shape;6106;p111"/>
          <p:cNvCxnSpPr>
            <a:stCxn id="6107" idx="0"/>
            <a:endCxn id="6104" idx="2"/>
          </p:cNvCxnSpPr>
          <p:nvPr/>
        </p:nvCxnSpPr>
        <p:spPr>
          <a:xfrm>
            <a:off x="5726683" y="2571743"/>
            <a:ext cx="67500" cy="0"/>
          </a:xfrm>
          <a:prstGeom prst="straightConnector1">
            <a:avLst/>
          </a:prstGeom>
          <a:noFill/>
          <a:ln cap="flat" cmpd="sng" w="9525">
            <a:solidFill>
              <a:schemeClr val="dk2"/>
            </a:solidFill>
            <a:prstDash val="solid"/>
            <a:round/>
            <a:headEnd len="med" w="med" type="none"/>
            <a:tailEnd len="med" w="med" type="none"/>
          </a:ln>
        </p:spPr>
      </p:cxnSp>
      <p:cxnSp>
        <p:nvCxnSpPr>
          <p:cNvPr id="6108" name="Google Shape;6108;p111"/>
          <p:cNvCxnSpPr>
            <a:stCxn id="6104" idx="0"/>
            <a:endCxn id="6105" idx="2"/>
          </p:cNvCxnSpPr>
          <p:nvPr/>
        </p:nvCxnSpPr>
        <p:spPr>
          <a:xfrm>
            <a:off x="6069283" y="2571743"/>
            <a:ext cx="67500" cy="0"/>
          </a:xfrm>
          <a:prstGeom prst="straightConnector1">
            <a:avLst/>
          </a:prstGeom>
          <a:noFill/>
          <a:ln cap="flat" cmpd="sng" w="9525">
            <a:solidFill>
              <a:schemeClr val="dk2"/>
            </a:solidFill>
            <a:prstDash val="solid"/>
            <a:round/>
            <a:headEnd len="med" w="med" type="none"/>
            <a:tailEnd len="med" w="med" type="none"/>
          </a:ln>
        </p:spPr>
      </p:cxnSp>
      <p:sp>
        <p:nvSpPr>
          <p:cNvPr id="6109" name="Google Shape;6109;p111"/>
          <p:cNvSpPr/>
          <p:nvPr/>
        </p:nvSpPr>
        <p:spPr>
          <a:xfrm rot="5400000">
            <a:off x="4141729" y="338615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110" name="Google Shape;6110;p111"/>
          <p:cNvSpPr/>
          <p:nvPr/>
        </p:nvSpPr>
        <p:spPr>
          <a:xfrm rot="5400000">
            <a:off x="4486204" y="338615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111" name="Google Shape;6111;p111"/>
          <p:cNvSpPr/>
          <p:nvPr/>
        </p:nvSpPr>
        <p:spPr>
          <a:xfrm rot="5400000">
            <a:off x="4830683"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112" name="Google Shape;6112;p111"/>
          <p:cNvSpPr/>
          <p:nvPr/>
        </p:nvSpPr>
        <p:spPr>
          <a:xfrm rot="5400000">
            <a:off x="5180257"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cxnSp>
        <p:nvCxnSpPr>
          <p:cNvPr id="6113" name="Google Shape;6113;p111"/>
          <p:cNvCxnSpPr>
            <a:stCxn id="6111" idx="0"/>
            <a:endCxn id="6112" idx="2"/>
          </p:cNvCxnSpPr>
          <p:nvPr/>
        </p:nvCxnSpPr>
        <p:spPr>
          <a:xfrm>
            <a:off x="5385383" y="3523705"/>
            <a:ext cx="74400" cy="0"/>
          </a:xfrm>
          <a:prstGeom prst="straightConnector1">
            <a:avLst/>
          </a:prstGeom>
          <a:noFill/>
          <a:ln cap="flat" cmpd="sng" w="9525">
            <a:solidFill>
              <a:schemeClr val="dk2"/>
            </a:solidFill>
            <a:prstDash val="solid"/>
            <a:round/>
            <a:headEnd len="med" w="med" type="none"/>
            <a:tailEnd len="med" w="med" type="none"/>
          </a:ln>
        </p:spPr>
      </p:cxnSp>
      <p:sp>
        <p:nvSpPr>
          <p:cNvPr id="6114" name="Google Shape;6114;p111"/>
          <p:cNvSpPr/>
          <p:nvPr/>
        </p:nvSpPr>
        <p:spPr>
          <a:xfrm rot="5400000">
            <a:off x="5529829" y="338615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115" name="Google Shape;6115;p111"/>
          <p:cNvCxnSpPr>
            <a:stCxn id="6097" idx="3"/>
            <a:endCxn id="6109" idx="2"/>
          </p:cNvCxnSpPr>
          <p:nvPr/>
        </p:nvCxnSpPr>
        <p:spPr>
          <a:xfrm flipH="1" rot="-5400000">
            <a:off x="4048775" y="3151205"/>
            <a:ext cx="534900" cy="210300"/>
          </a:xfrm>
          <a:prstGeom prst="bentConnector2">
            <a:avLst/>
          </a:prstGeom>
          <a:noFill/>
          <a:ln cap="flat" cmpd="sng" w="9525">
            <a:solidFill>
              <a:schemeClr val="dk2"/>
            </a:solidFill>
            <a:prstDash val="solid"/>
            <a:round/>
            <a:headEnd len="med" w="med" type="none"/>
            <a:tailEnd len="med" w="med" type="none"/>
          </a:ln>
        </p:spPr>
      </p:cxnSp>
      <p:sp>
        <p:nvSpPr>
          <p:cNvPr id="6116" name="Google Shape;6116;p111"/>
          <p:cNvSpPr/>
          <p:nvPr/>
        </p:nvSpPr>
        <p:spPr>
          <a:xfrm rot="5400000">
            <a:off x="6199978" y="243420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117" name="Google Shape;6117;p111"/>
          <p:cNvSpPr/>
          <p:nvPr/>
        </p:nvSpPr>
        <p:spPr>
          <a:xfrm rot="5400000">
            <a:off x="6544453"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118" name="Google Shape;6118;p111"/>
          <p:cNvSpPr/>
          <p:nvPr/>
        </p:nvSpPr>
        <p:spPr>
          <a:xfrm rot="5400000">
            <a:off x="6888932" y="243420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119" name="Google Shape;6119;p111"/>
          <p:cNvSpPr/>
          <p:nvPr/>
        </p:nvSpPr>
        <p:spPr>
          <a:xfrm rot="5400000">
            <a:off x="7233403" y="243420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sp>
        <p:nvSpPr>
          <p:cNvPr id="6120" name="Google Shape;6120;p111"/>
          <p:cNvSpPr/>
          <p:nvPr/>
        </p:nvSpPr>
        <p:spPr>
          <a:xfrm rot="5400000">
            <a:off x="5163226" y="1482243"/>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121" name="Google Shape;6121;p111"/>
          <p:cNvSpPr/>
          <p:nvPr/>
        </p:nvSpPr>
        <p:spPr>
          <a:xfrm rot="5400000">
            <a:off x="5507701" y="1482243"/>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122" name="Google Shape;6122;p111"/>
          <p:cNvSpPr/>
          <p:nvPr/>
        </p:nvSpPr>
        <p:spPr>
          <a:xfrm rot="5400000">
            <a:off x="5852180"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123" name="Google Shape;6123;p111"/>
          <p:cNvSpPr/>
          <p:nvPr/>
        </p:nvSpPr>
        <p:spPr>
          <a:xfrm rot="5400000">
            <a:off x="6201754"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124" name="Google Shape;6124;p111"/>
          <p:cNvSpPr/>
          <p:nvPr/>
        </p:nvSpPr>
        <p:spPr>
          <a:xfrm rot="5400000">
            <a:off x="6551326" y="1482243"/>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125" name="Google Shape;6125;p111"/>
          <p:cNvCxnSpPr>
            <a:stCxn id="6100" idx="1"/>
            <a:endCxn id="6120" idx="2"/>
          </p:cNvCxnSpPr>
          <p:nvPr/>
        </p:nvCxnSpPr>
        <p:spPr>
          <a:xfrm rot="-5400000">
            <a:off x="5073575" y="1785305"/>
            <a:ext cx="534900" cy="203700"/>
          </a:xfrm>
          <a:prstGeom prst="bentConnector2">
            <a:avLst/>
          </a:prstGeom>
          <a:noFill/>
          <a:ln cap="flat" cmpd="sng" w="9525">
            <a:solidFill>
              <a:schemeClr val="dk2"/>
            </a:solidFill>
            <a:prstDash val="solid"/>
            <a:round/>
            <a:headEnd len="med" w="med" type="none"/>
            <a:tailEnd len="med" w="med" type="none"/>
          </a:ln>
        </p:spPr>
      </p:cxnSp>
      <p:cxnSp>
        <p:nvCxnSpPr>
          <p:cNvPr id="6126" name="Google Shape;6126;p111"/>
          <p:cNvCxnSpPr>
            <a:stCxn id="6085" idx="2"/>
            <a:endCxn id="6052" idx="0"/>
          </p:cNvCxnSpPr>
          <p:nvPr/>
        </p:nvCxnSpPr>
        <p:spPr>
          <a:xfrm flipH="1">
            <a:off x="1247025" y="2571755"/>
            <a:ext cx="675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127" name="Google Shape;6127;p111"/>
          <p:cNvCxnSpPr>
            <a:stCxn id="6095" idx="2"/>
            <a:endCxn id="6086" idx="0"/>
          </p:cNvCxnSpPr>
          <p:nvPr/>
        </p:nvCxnSpPr>
        <p:spPr>
          <a:xfrm flipH="1">
            <a:off x="1932250" y="2571755"/>
            <a:ext cx="67500" cy="600"/>
          </a:xfrm>
          <a:prstGeom prst="bentConnector3">
            <a:avLst>
              <a:gd fmla="val 49981" name="adj1"/>
            </a:avLst>
          </a:prstGeom>
          <a:noFill/>
          <a:ln cap="flat" cmpd="sng" w="9525">
            <a:solidFill>
              <a:schemeClr val="dk2"/>
            </a:solidFill>
            <a:prstDash val="solid"/>
            <a:round/>
            <a:headEnd len="med" w="med" type="none"/>
            <a:tailEnd len="med" w="med" type="none"/>
          </a:ln>
        </p:spPr>
      </p:cxnSp>
      <p:cxnSp>
        <p:nvCxnSpPr>
          <p:cNvPr id="6128" name="Google Shape;6128;p111"/>
          <p:cNvCxnSpPr>
            <a:stCxn id="6066" idx="0"/>
            <a:endCxn id="6061" idx="2"/>
          </p:cNvCxnSpPr>
          <p:nvPr/>
        </p:nvCxnSpPr>
        <p:spPr>
          <a:xfrm>
            <a:off x="3302850"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129" name="Google Shape;6129;p111"/>
          <p:cNvCxnSpPr>
            <a:stCxn id="6061" idx="0"/>
            <a:endCxn id="6096" idx="2"/>
          </p:cNvCxnSpPr>
          <p:nvPr/>
        </p:nvCxnSpPr>
        <p:spPr>
          <a:xfrm>
            <a:off x="3645550" y="2571755"/>
            <a:ext cx="85200" cy="600"/>
          </a:xfrm>
          <a:prstGeom prst="bentConnector3">
            <a:avLst>
              <a:gd fmla="val 50044" name="adj1"/>
            </a:avLst>
          </a:prstGeom>
          <a:noFill/>
          <a:ln cap="flat" cmpd="sng" w="9525">
            <a:solidFill>
              <a:schemeClr val="dk2"/>
            </a:solidFill>
            <a:prstDash val="solid"/>
            <a:round/>
            <a:headEnd len="med" w="med" type="none"/>
            <a:tailEnd len="med" w="med" type="none"/>
          </a:ln>
        </p:spPr>
      </p:cxnSp>
      <p:cxnSp>
        <p:nvCxnSpPr>
          <p:cNvPr id="6130" name="Google Shape;6130;p111"/>
          <p:cNvCxnSpPr>
            <a:stCxn id="6096" idx="0"/>
            <a:endCxn id="6097" idx="2"/>
          </p:cNvCxnSpPr>
          <p:nvPr/>
        </p:nvCxnSpPr>
        <p:spPr>
          <a:xfrm>
            <a:off x="40059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131" name="Google Shape;6131;p111"/>
          <p:cNvCxnSpPr>
            <a:stCxn id="6097" idx="0"/>
            <a:endCxn id="6098" idx="2"/>
          </p:cNvCxnSpPr>
          <p:nvPr/>
        </p:nvCxnSpPr>
        <p:spPr>
          <a:xfrm>
            <a:off x="43486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132" name="Google Shape;6132;p111"/>
          <p:cNvCxnSpPr>
            <a:stCxn id="6098" idx="0"/>
            <a:endCxn id="6099" idx="2"/>
          </p:cNvCxnSpPr>
          <p:nvPr/>
        </p:nvCxnSpPr>
        <p:spPr>
          <a:xfrm>
            <a:off x="46913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133" name="Google Shape;6133;p111"/>
          <p:cNvCxnSpPr>
            <a:stCxn id="6099" idx="0"/>
            <a:endCxn id="6100" idx="2"/>
          </p:cNvCxnSpPr>
          <p:nvPr/>
        </p:nvCxnSpPr>
        <p:spPr>
          <a:xfrm>
            <a:off x="50340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134" name="Google Shape;6134;p111"/>
          <p:cNvCxnSpPr>
            <a:stCxn id="6105" idx="0"/>
            <a:endCxn id="6116" idx="2"/>
          </p:cNvCxnSpPr>
          <p:nvPr/>
        </p:nvCxnSpPr>
        <p:spPr>
          <a:xfrm>
            <a:off x="6411983" y="2571743"/>
            <a:ext cx="67500" cy="600"/>
          </a:xfrm>
          <a:prstGeom prst="bentConnector3">
            <a:avLst>
              <a:gd fmla="val 50070" name="adj1"/>
            </a:avLst>
          </a:prstGeom>
          <a:noFill/>
          <a:ln cap="flat" cmpd="sng" w="9525">
            <a:solidFill>
              <a:schemeClr val="dk2"/>
            </a:solidFill>
            <a:prstDash val="solid"/>
            <a:round/>
            <a:headEnd len="med" w="med" type="none"/>
            <a:tailEnd len="med" w="med" type="none"/>
          </a:ln>
        </p:spPr>
      </p:cxnSp>
      <p:cxnSp>
        <p:nvCxnSpPr>
          <p:cNvPr id="6135" name="Google Shape;6135;p111"/>
          <p:cNvCxnSpPr>
            <a:stCxn id="6120" idx="0"/>
            <a:endCxn id="6121" idx="2"/>
          </p:cNvCxnSpPr>
          <p:nvPr/>
        </p:nvCxnSpPr>
        <p:spPr>
          <a:xfrm>
            <a:off x="5717926" y="1619793"/>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136" name="Google Shape;6136;p111"/>
          <p:cNvCxnSpPr>
            <a:stCxn id="6121" idx="0"/>
            <a:endCxn id="6122" idx="2"/>
          </p:cNvCxnSpPr>
          <p:nvPr/>
        </p:nvCxnSpPr>
        <p:spPr>
          <a:xfrm>
            <a:off x="6062401" y="1619793"/>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137" name="Google Shape;6137;p111"/>
          <p:cNvCxnSpPr>
            <a:stCxn id="6122" idx="0"/>
            <a:endCxn id="6123" idx="2"/>
          </p:cNvCxnSpPr>
          <p:nvPr/>
        </p:nvCxnSpPr>
        <p:spPr>
          <a:xfrm>
            <a:off x="6406880" y="1619793"/>
            <a:ext cx="74400" cy="600"/>
          </a:xfrm>
          <a:prstGeom prst="bentConnector3">
            <a:avLst>
              <a:gd fmla="val 50050" name="adj1"/>
            </a:avLst>
          </a:prstGeom>
          <a:noFill/>
          <a:ln cap="flat" cmpd="sng" w="9525">
            <a:solidFill>
              <a:schemeClr val="dk2"/>
            </a:solidFill>
            <a:prstDash val="solid"/>
            <a:round/>
            <a:headEnd len="med" w="med" type="none"/>
            <a:tailEnd len="med" w="med" type="none"/>
          </a:ln>
        </p:spPr>
      </p:cxnSp>
      <p:cxnSp>
        <p:nvCxnSpPr>
          <p:cNvPr id="6138" name="Google Shape;6138;p111"/>
          <p:cNvCxnSpPr>
            <a:stCxn id="6123" idx="0"/>
            <a:endCxn id="6124" idx="2"/>
          </p:cNvCxnSpPr>
          <p:nvPr/>
        </p:nvCxnSpPr>
        <p:spPr>
          <a:xfrm>
            <a:off x="6756454" y="1619793"/>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cxnSp>
        <p:nvCxnSpPr>
          <p:cNvPr id="6139" name="Google Shape;6139;p111"/>
          <p:cNvCxnSpPr>
            <a:stCxn id="6116" idx="0"/>
            <a:endCxn id="6117" idx="2"/>
          </p:cNvCxnSpPr>
          <p:nvPr/>
        </p:nvCxnSpPr>
        <p:spPr>
          <a:xfrm>
            <a:off x="6754678" y="257175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140" name="Google Shape;6140;p111"/>
          <p:cNvCxnSpPr>
            <a:stCxn id="6117" idx="0"/>
            <a:endCxn id="6118" idx="2"/>
          </p:cNvCxnSpPr>
          <p:nvPr/>
        </p:nvCxnSpPr>
        <p:spPr>
          <a:xfrm>
            <a:off x="7099153" y="257175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141" name="Google Shape;6141;p111"/>
          <p:cNvCxnSpPr>
            <a:stCxn id="6118" idx="0"/>
            <a:endCxn id="6119" idx="2"/>
          </p:cNvCxnSpPr>
          <p:nvPr/>
        </p:nvCxnSpPr>
        <p:spPr>
          <a:xfrm>
            <a:off x="7443632" y="2571755"/>
            <a:ext cx="69300" cy="600"/>
          </a:xfrm>
          <a:prstGeom prst="bentConnector3">
            <a:avLst>
              <a:gd fmla="val 50051" name="adj1"/>
            </a:avLst>
          </a:prstGeom>
          <a:noFill/>
          <a:ln cap="flat" cmpd="sng" w="9525">
            <a:solidFill>
              <a:schemeClr val="dk2"/>
            </a:solidFill>
            <a:prstDash val="solid"/>
            <a:round/>
            <a:headEnd len="med" w="med" type="none"/>
            <a:tailEnd len="med" w="med" type="none"/>
          </a:ln>
        </p:spPr>
      </p:cxnSp>
      <p:cxnSp>
        <p:nvCxnSpPr>
          <p:cNvPr id="6142" name="Google Shape;6142;p111"/>
          <p:cNvCxnSpPr>
            <a:stCxn id="6109" idx="0"/>
            <a:endCxn id="6110" idx="2"/>
          </p:cNvCxnSpPr>
          <p:nvPr/>
        </p:nvCxnSpPr>
        <p:spPr>
          <a:xfrm>
            <a:off x="4696429" y="352370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143" name="Google Shape;6143;p111"/>
          <p:cNvCxnSpPr>
            <a:stCxn id="6110" idx="0"/>
            <a:endCxn id="6111" idx="2"/>
          </p:cNvCxnSpPr>
          <p:nvPr/>
        </p:nvCxnSpPr>
        <p:spPr>
          <a:xfrm>
            <a:off x="5040904" y="352370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144" name="Google Shape;6144;p111"/>
          <p:cNvCxnSpPr>
            <a:stCxn id="6112" idx="0"/>
            <a:endCxn id="6114" idx="2"/>
          </p:cNvCxnSpPr>
          <p:nvPr/>
        </p:nvCxnSpPr>
        <p:spPr>
          <a:xfrm>
            <a:off x="5734957" y="3523705"/>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sp>
        <p:nvSpPr>
          <p:cNvPr id="6145" name="Google Shape;6145;p111"/>
          <p:cNvSpPr txBox="1"/>
          <p:nvPr/>
        </p:nvSpPr>
        <p:spPr>
          <a:xfrm>
            <a:off x="6392800" y="3361850"/>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146" name="Google Shape;6146;p111"/>
          <p:cNvCxnSpPr/>
          <p:nvPr/>
        </p:nvCxnSpPr>
        <p:spPr>
          <a:xfrm flipH="1">
            <a:off x="6187475" y="3523100"/>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147" name="Google Shape;6147;p111"/>
          <p:cNvSpPr txBox="1"/>
          <p:nvPr/>
        </p:nvSpPr>
        <p:spPr>
          <a:xfrm>
            <a:off x="7385825" y="1476458"/>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148" name="Google Shape;6148;p111"/>
          <p:cNvCxnSpPr/>
          <p:nvPr/>
        </p:nvCxnSpPr>
        <p:spPr>
          <a:xfrm flipH="1">
            <a:off x="7180500" y="1637708"/>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